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5" r:id="rId1"/>
  </p:sldMasterIdLst>
  <p:sldIdLst>
    <p:sldId id="256" r:id="rId2"/>
    <p:sldId id="257" r:id="rId3"/>
    <p:sldId id="258" r:id="rId4"/>
    <p:sldId id="259" r:id="rId5"/>
    <p:sldId id="261" r:id="rId6"/>
    <p:sldId id="260" r:id="rId7"/>
    <p:sldId id="262"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56"/>
    <p:restoredTop sz="94712"/>
  </p:normalViewPr>
  <p:slideViewPr>
    <p:cSldViewPr snapToGrid="0">
      <p:cViewPr varScale="1">
        <p:scale>
          <a:sx n="127" d="100"/>
          <a:sy n="127" d="100"/>
        </p:scale>
        <p:origin x="952" y="4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CF9B68-5C7C-4BB7-8799-D16A69A08EF1}"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en-US"/>
        </a:p>
      </dgm:t>
    </dgm:pt>
    <dgm:pt modelId="{5C384435-D08B-4CED-B93D-17BA96FAE976}">
      <dgm:prSet/>
      <dgm:spPr/>
      <dgm:t>
        <a:bodyPr/>
        <a:lstStyle/>
        <a:p>
          <a:r>
            <a:rPr lang="en-US"/>
            <a:t>30 years old</a:t>
          </a:r>
        </a:p>
      </dgm:t>
    </dgm:pt>
    <dgm:pt modelId="{B0669CFD-DF1D-4414-939D-C6288079FF58}" type="parTrans" cxnId="{92297848-E1EA-4E58-9938-6C89D27BD68E}">
      <dgm:prSet/>
      <dgm:spPr/>
      <dgm:t>
        <a:bodyPr/>
        <a:lstStyle/>
        <a:p>
          <a:endParaRPr lang="en-US"/>
        </a:p>
      </dgm:t>
    </dgm:pt>
    <dgm:pt modelId="{02B8F106-F830-406A-A1B8-61403E817B06}" type="sibTrans" cxnId="{92297848-E1EA-4E58-9938-6C89D27BD68E}">
      <dgm:prSet/>
      <dgm:spPr/>
      <dgm:t>
        <a:bodyPr/>
        <a:lstStyle/>
        <a:p>
          <a:endParaRPr lang="en-US"/>
        </a:p>
      </dgm:t>
    </dgm:pt>
    <dgm:pt modelId="{2E13B0E3-38CF-451C-992F-6AF30501D569}">
      <dgm:prSet/>
      <dgm:spPr/>
      <dgm:t>
        <a:bodyPr/>
        <a:lstStyle/>
        <a:p>
          <a:r>
            <a:rPr lang="en-US"/>
            <a:t>CIS Caucasian Female</a:t>
          </a:r>
        </a:p>
      </dgm:t>
    </dgm:pt>
    <dgm:pt modelId="{AFFEC366-C434-4EA3-8BA5-A590FDFF4008}" type="parTrans" cxnId="{DFDA2301-79EC-4261-99E1-058F699AC6A6}">
      <dgm:prSet/>
      <dgm:spPr/>
      <dgm:t>
        <a:bodyPr/>
        <a:lstStyle/>
        <a:p>
          <a:endParaRPr lang="en-US"/>
        </a:p>
      </dgm:t>
    </dgm:pt>
    <dgm:pt modelId="{8C427DD4-DA30-44B0-B843-15F45E7A841E}" type="sibTrans" cxnId="{DFDA2301-79EC-4261-99E1-058F699AC6A6}">
      <dgm:prSet/>
      <dgm:spPr/>
      <dgm:t>
        <a:bodyPr/>
        <a:lstStyle/>
        <a:p>
          <a:endParaRPr lang="en-US"/>
        </a:p>
      </dgm:t>
    </dgm:pt>
    <dgm:pt modelId="{BA7FC4F7-F252-494C-8D70-71B3C4A94428}">
      <dgm:prSet/>
      <dgm:spPr/>
      <dgm:t>
        <a:bodyPr/>
        <a:lstStyle/>
        <a:p>
          <a:r>
            <a:rPr lang="en-US"/>
            <a:t>Recently Divorced </a:t>
          </a:r>
        </a:p>
      </dgm:t>
    </dgm:pt>
    <dgm:pt modelId="{12A33055-524C-4C9E-AAC3-C7C99AC2F72A}" type="parTrans" cxnId="{401C9C98-8646-406B-9E14-B3D11163C2DD}">
      <dgm:prSet/>
      <dgm:spPr/>
      <dgm:t>
        <a:bodyPr/>
        <a:lstStyle/>
        <a:p>
          <a:endParaRPr lang="en-US"/>
        </a:p>
      </dgm:t>
    </dgm:pt>
    <dgm:pt modelId="{7549C522-E03E-4615-A366-813C56B1CE6B}" type="sibTrans" cxnId="{401C9C98-8646-406B-9E14-B3D11163C2DD}">
      <dgm:prSet/>
      <dgm:spPr/>
      <dgm:t>
        <a:bodyPr/>
        <a:lstStyle/>
        <a:p>
          <a:endParaRPr lang="en-US"/>
        </a:p>
      </dgm:t>
    </dgm:pt>
    <dgm:pt modelId="{8FBE7FE8-AC05-4D4D-A95D-AB29067AD485}">
      <dgm:prSet/>
      <dgm:spPr/>
      <dgm:t>
        <a:bodyPr/>
        <a:lstStyle/>
        <a:p>
          <a:r>
            <a:rPr lang="en-US"/>
            <a:t>Heterosexual </a:t>
          </a:r>
        </a:p>
      </dgm:t>
    </dgm:pt>
    <dgm:pt modelId="{A3A35F65-EEA7-4944-AE7A-6BAF87CE60E3}" type="parTrans" cxnId="{717195EA-A567-4790-A9F4-D315D701CEFB}">
      <dgm:prSet/>
      <dgm:spPr/>
      <dgm:t>
        <a:bodyPr/>
        <a:lstStyle/>
        <a:p>
          <a:endParaRPr lang="en-US"/>
        </a:p>
      </dgm:t>
    </dgm:pt>
    <dgm:pt modelId="{623820F8-CD11-4547-8718-1FF2CB1190A6}" type="sibTrans" cxnId="{717195EA-A567-4790-A9F4-D315D701CEFB}">
      <dgm:prSet/>
      <dgm:spPr/>
      <dgm:t>
        <a:bodyPr/>
        <a:lstStyle/>
        <a:p>
          <a:endParaRPr lang="en-US"/>
        </a:p>
      </dgm:t>
    </dgm:pt>
    <dgm:pt modelId="{D7074F69-1740-4682-ACD9-4E9543E43035}">
      <dgm:prSet/>
      <dgm:spPr/>
      <dgm:t>
        <a:bodyPr/>
        <a:lstStyle/>
        <a:p>
          <a:r>
            <a:rPr lang="en-US"/>
            <a:t>Raised by Biological Parents </a:t>
          </a:r>
        </a:p>
      </dgm:t>
    </dgm:pt>
    <dgm:pt modelId="{00BE370A-7CAA-4A98-ABE0-61A537EE07AA}" type="parTrans" cxnId="{003A73AE-5967-4862-B5BD-1A2931E46D7F}">
      <dgm:prSet/>
      <dgm:spPr/>
      <dgm:t>
        <a:bodyPr/>
        <a:lstStyle/>
        <a:p>
          <a:endParaRPr lang="en-US"/>
        </a:p>
      </dgm:t>
    </dgm:pt>
    <dgm:pt modelId="{788BF406-AA7C-43C7-A6EE-3AC8856E0611}" type="sibTrans" cxnId="{003A73AE-5967-4862-B5BD-1A2931E46D7F}">
      <dgm:prSet/>
      <dgm:spPr/>
      <dgm:t>
        <a:bodyPr/>
        <a:lstStyle/>
        <a:p>
          <a:endParaRPr lang="en-US"/>
        </a:p>
      </dgm:t>
    </dgm:pt>
    <dgm:pt modelId="{C3A1B88A-624A-4852-9D26-9CFAB81FE7C1}">
      <dgm:prSet/>
      <dgm:spPr/>
      <dgm:t>
        <a:bodyPr/>
        <a:lstStyle/>
        <a:p>
          <a:r>
            <a:rPr lang="en-US"/>
            <a:t>2 older siblings </a:t>
          </a:r>
        </a:p>
      </dgm:t>
    </dgm:pt>
    <dgm:pt modelId="{4D883CAA-3B16-4068-BE2D-A2545EAD5E47}" type="parTrans" cxnId="{D747D3E6-E861-41ED-92D8-1690DCA75FF7}">
      <dgm:prSet/>
      <dgm:spPr/>
      <dgm:t>
        <a:bodyPr/>
        <a:lstStyle/>
        <a:p>
          <a:endParaRPr lang="en-US"/>
        </a:p>
      </dgm:t>
    </dgm:pt>
    <dgm:pt modelId="{FD174E92-9791-400B-A9CE-AE07CB3DBD06}" type="sibTrans" cxnId="{D747D3E6-E861-41ED-92D8-1690DCA75FF7}">
      <dgm:prSet/>
      <dgm:spPr/>
      <dgm:t>
        <a:bodyPr/>
        <a:lstStyle/>
        <a:p>
          <a:endParaRPr lang="en-US"/>
        </a:p>
      </dgm:t>
    </dgm:pt>
    <dgm:pt modelId="{9ED78E63-9E4F-4038-8232-3DC52125A464}">
      <dgm:prSet/>
      <dgm:spPr/>
      <dgm:t>
        <a:bodyPr/>
        <a:lstStyle/>
        <a:p>
          <a:r>
            <a:rPr lang="en-US" dirty="0"/>
            <a:t>Bachelors' degree</a:t>
          </a:r>
        </a:p>
      </dgm:t>
    </dgm:pt>
    <dgm:pt modelId="{832FF333-DE6C-4343-BBFA-E1D3812861D7}" type="parTrans" cxnId="{365FBC55-4B1A-44FC-8BE9-B38D0ABE44B0}">
      <dgm:prSet/>
      <dgm:spPr/>
      <dgm:t>
        <a:bodyPr/>
        <a:lstStyle/>
        <a:p>
          <a:endParaRPr lang="en-US"/>
        </a:p>
      </dgm:t>
    </dgm:pt>
    <dgm:pt modelId="{7E70536B-2DED-4EDC-8DFC-B32221D0E121}" type="sibTrans" cxnId="{365FBC55-4B1A-44FC-8BE9-B38D0ABE44B0}">
      <dgm:prSet/>
      <dgm:spPr/>
      <dgm:t>
        <a:bodyPr/>
        <a:lstStyle/>
        <a:p>
          <a:endParaRPr lang="en-US"/>
        </a:p>
      </dgm:t>
    </dgm:pt>
    <dgm:pt modelId="{CC2EAAF1-07A5-43EF-8D2C-CBA6240C4517}">
      <dgm:prSet/>
      <dgm:spPr/>
      <dgm:t>
        <a:bodyPr/>
        <a:lstStyle/>
        <a:p>
          <a:r>
            <a:rPr lang="en-US"/>
            <a:t>Content with employment though job can be stressful</a:t>
          </a:r>
        </a:p>
      </dgm:t>
    </dgm:pt>
    <dgm:pt modelId="{221DEB3F-3C98-4182-915B-7BEB38AC9309}" type="parTrans" cxnId="{243ACE98-E170-440A-96EC-121703453588}">
      <dgm:prSet/>
      <dgm:spPr/>
      <dgm:t>
        <a:bodyPr/>
        <a:lstStyle/>
        <a:p>
          <a:endParaRPr lang="en-US"/>
        </a:p>
      </dgm:t>
    </dgm:pt>
    <dgm:pt modelId="{268B528D-D6DB-4F83-979F-02415ACA64B6}" type="sibTrans" cxnId="{243ACE98-E170-440A-96EC-121703453588}">
      <dgm:prSet/>
      <dgm:spPr/>
      <dgm:t>
        <a:bodyPr/>
        <a:lstStyle/>
        <a:p>
          <a:endParaRPr lang="en-US"/>
        </a:p>
      </dgm:t>
    </dgm:pt>
    <dgm:pt modelId="{837D8C02-5CBA-476F-B2A1-442E3F457BE2}">
      <dgm:prSet/>
      <dgm:spPr/>
      <dgm:t>
        <a:bodyPr/>
        <a:lstStyle/>
        <a:p>
          <a:r>
            <a:rPr lang="en-US"/>
            <a:t>No legal history </a:t>
          </a:r>
        </a:p>
      </dgm:t>
    </dgm:pt>
    <dgm:pt modelId="{98F4C31D-D084-4ED1-90AE-F228B3394A11}" type="parTrans" cxnId="{32DD1DC1-A14A-4439-9F79-819567B5C5F6}">
      <dgm:prSet/>
      <dgm:spPr/>
      <dgm:t>
        <a:bodyPr/>
        <a:lstStyle/>
        <a:p>
          <a:endParaRPr lang="en-US"/>
        </a:p>
      </dgm:t>
    </dgm:pt>
    <dgm:pt modelId="{4E79D8AD-BEE3-4E84-8BEF-358CED475AF1}" type="sibTrans" cxnId="{32DD1DC1-A14A-4439-9F79-819567B5C5F6}">
      <dgm:prSet/>
      <dgm:spPr/>
      <dgm:t>
        <a:bodyPr/>
        <a:lstStyle/>
        <a:p>
          <a:endParaRPr lang="en-US"/>
        </a:p>
      </dgm:t>
    </dgm:pt>
    <dgm:pt modelId="{3985C36A-5E56-474B-8FB3-DDDB006ECAF5}">
      <dgm:prSet/>
      <dgm:spPr/>
      <dgm:t>
        <a:bodyPr/>
        <a:lstStyle/>
        <a:p>
          <a:r>
            <a:rPr lang="en-US"/>
            <a:t>Started self-harming in September of 2025</a:t>
          </a:r>
        </a:p>
      </dgm:t>
    </dgm:pt>
    <dgm:pt modelId="{AFE66180-9757-41BA-BA9C-C704913E61AF}" type="parTrans" cxnId="{996B2662-BB5F-47B6-A982-CBB8D041CD52}">
      <dgm:prSet/>
      <dgm:spPr/>
      <dgm:t>
        <a:bodyPr/>
        <a:lstStyle/>
        <a:p>
          <a:endParaRPr lang="en-US"/>
        </a:p>
      </dgm:t>
    </dgm:pt>
    <dgm:pt modelId="{33BA0911-5083-4F04-A0BF-A0EF946DDE87}" type="sibTrans" cxnId="{996B2662-BB5F-47B6-A982-CBB8D041CD52}">
      <dgm:prSet/>
      <dgm:spPr/>
      <dgm:t>
        <a:bodyPr/>
        <a:lstStyle/>
        <a:p>
          <a:endParaRPr lang="en-US"/>
        </a:p>
      </dgm:t>
    </dgm:pt>
    <dgm:pt modelId="{AD2DAF8C-C856-4D18-A3B5-A8682066DBBB}">
      <dgm:prSet/>
      <dgm:spPr/>
      <dgm:t>
        <a:bodyPr/>
        <a:lstStyle/>
        <a:p>
          <a:r>
            <a:rPr lang="en-US"/>
            <a:t>SI since about 12 years old </a:t>
          </a:r>
        </a:p>
      </dgm:t>
    </dgm:pt>
    <dgm:pt modelId="{C89D413D-6564-406C-ACCD-75BCB620E059}" type="parTrans" cxnId="{2E1A4B8F-3121-4E4C-8FA5-DE2AECF03631}">
      <dgm:prSet/>
      <dgm:spPr/>
      <dgm:t>
        <a:bodyPr/>
        <a:lstStyle/>
        <a:p>
          <a:endParaRPr lang="en-US"/>
        </a:p>
      </dgm:t>
    </dgm:pt>
    <dgm:pt modelId="{76CB2E1E-094A-4FE6-ACEF-99E2662F356C}" type="sibTrans" cxnId="{2E1A4B8F-3121-4E4C-8FA5-DE2AECF03631}">
      <dgm:prSet/>
      <dgm:spPr/>
      <dgm:t>
        <a:bodyPr/>
        <a:lstStyle/>
        <a:p>
          <a:endParaRPr lang="en-US"/>
        </a:p>
      </dgm:t>
    </dgm:pt>
    <dgm:pt modelId="{B0E5152D-4340-EC4B-8FB5-1DBADF57BF66}" type="pres">
      <dgm:prSet presAssocID="{F5CF9B68-5C7C-4BB7-8799-D16A69A08EF1}" presName="vert0" presStyleCnt="0">
        <dgm:presLayoutVars>
          <dgm:dir/>
          <dgm:animOne val="branch"/>
          <dgm:animLvl val="lvl"/>
        </dgm:presLayoutVars>
      </dgm:prSet>
      <dgm:spPr/>
    </dgm:pt>
    <dgm:pt modelId="{CFD19CAB-3587-5244-B5AC-EAE6FE8B3DB2}" type="pres">
      <dgm:prSet presAssocID="{5C384435-D08B-4CED-B93D-17BA96FAE976}" presName="thickLine" presStyleLbl="alignNode1" presStyleIdx="0" presStyleCnt="11"/>
      <dgm:spPr/>
    </dgm:pt>
    <dgm:pt modelId="{49C984C6-EC12-874F-AAE4-0E55FADE15F2}" type="pres">
      <dgm:prSet presAssocID="{5C384435-D08B-4CED-B93D-17BA96FAE976}" presName="horz1" presStyleCnt="0"/>
      <dgm:spPr/>
    </dgm:pt>
    <dgm:pt modelId="{DB1B91A4-D31D-3F49-B173-B4B9FECF6E68}" type="pres">
      <dgm:prSet presAssocID="{5C384435-D08B-4CED-B93D-17BA96FAE976}" presName="tx1" presStyleLbl="revTx" presStyleIdx="0" presStyleCnt="11"/>
      <dgm:spPr/>
    </dgm:pt>
    <dgm:pt modelId="{4ECE76BD-8E4D-604B-A627-C6C8F0850DBD}" type="pres">
      <dgm:prSet presAssocID="{5C384435-D08B-4CED-B93D-17BA96FAE976}" presName="vert1" presStyleCnt="0"/>
      <dgm:spPr/>
    </dgm:pt>
    <dgm:pt modelId="{AFC82188-C6F8-2A45-A7EF-5C2BE125122B}" type="pres">
      <dgm:prSet presAssocID="{2E13B0E3-38CF-451C-992F-6AF30501D569}" presName="thickLine" presStyleLbl="alignNode1" presStyleIdx="1" presStyleCnt="11"/>
      <dgm:spPr/>
    </dgm:pt>
    <dgm:pt modelId="{CD977434-86F6-0D4B-B52E-56C5385C3E02}" type="pres">
      <dgm:prSet presAssocID="{2E13B0E3-38CF-451C-992F-6AF30501D569}" presName="horz1" presStyleCnt="0"/>
      <dgm:spPr/>
    </dgm:pt>
    <dgm:pt modelId="{69E62DC3-DF78-A549-B9F1-631D0E1AC6FD}" type="pres">
      <dgm:prSet presAssocID="{2E13B0E3-38CF-451C-992F-6AF30501D569}" presName="tx1" presStyleLbl="revTx" presStyleIdx="1" presStyleCnt="11"/>
      <dgm:spPr/>
    </dgm:pt>
    <dgm:pt modelId="{CAB36168-A8EE-DD48-B360-A66B00FA6EBC}" type="pres">
      <dgm:prSet presAssocID="{2E13B0E3-38CF-451C-992F-6AF30501D569}" presName="vert1" presStyleCnt="0"/>
      <dgm:spPr/>
    </dgm:pt>
    <dgm:pt modelId="{2060A593-8EEC-E84F-8337-1C0BADDC1099}" type="pres">
      <dgm:prSet presAssocID="{BA7FC4F7-F252-494C-8D70-71B3C4A94428}" presName="thickLine" presStyleLbl="alignNode1" presStyleIdx="2" presStyleCnt="11"/>
      <dgm:spPr/>
    </dgm:pt>
    <dgm:pt modelId="{6F8AB561-C033-AC41-8E0E-950C2842940A}" type="pres">
      <dgm:prSet presAssocID="{BA7FC4F7-F252-494C-8D70-71B3C4A94428}" presName="horz1" presStyleCnt="0"/>
      <dgm:spPr/>
    </dgm:pt>
    <dgm:pt modelId="{25F135C5-B4EC-8549-9AB8-D3E04C5D6660}" type="pres">
      <dgm:prSet presAssocID="{BA7FC4F7-F252-494C-8D70-71B3C4A94428}" presName="tx1" presStyleLbl="revTx" presStyleIdx="2" presStyleCnt="11"/>
      <dgm:spPr/>
    </dgm:pt>
    <dgm:pt modelId="{A254AF6B-9768-1E42-8539-5B985BC5E97A}" type="pres">
      <dgm:prSet presAssocID="{BA7FC4F7-F252-494C-8D70-71B3C4A94428}" presName="vert1" presStyleCnt="0"/>
      <dgm:spPr/>
    </dgm:pt>
    <dgm:pt modelId="{37A6B696-6788-5D42-8BD0-EC4A079C0073}" type="pres">
      <dgm:prSet presAssocID="{8FBE7FE8-AC05-4D4D-A95D-AB29067AD485}" presName="thickLine" presStyleLbl="alignNode1" presStyleIdx="3" presStyleCnt="11"/>
      <dgm:spPr/>
    </dgm:pt>
    <dgm:pt modelId="{E74582DE-27A1-7545-BC8B-E7A333016E27}" type="pres">
      <dgm:prSet presAssocID="{8FBE7FE8-AC05-4D4D-A95D-AB29067AD485}" presName="horz1" presStyleCnt="0"/>
      <dgm:spPr/>
    </dgm:pt>
    <dgm:pt modelId="{57F64D9C-A54B-6B46-A5B1-4D7516C1750D}" type="pres">
      <dgm:prSet presAssocID="{8FBE7FE8-AC05-4D4D-A95D-AB29067AD485}" presName="tx1" presStyleLbl="revTx" presStyleIdx="3" presStyleCnt="11"/>
      <dgm:spPr/>
    </dgm:pt>
    <dgm:pt modelId="{99FC96B1-D368-9F48-92E8-7E487CC1701F}" type="pres">
      <dgm:prSet presAssocID="{8FBE7FE8-AC05-4D4D-A95D-AB29067AD485}" presName="vert1" presStyleCnt="0"/>
      <dgm:spPr/>
    </dgm:pt>
    <dgm:pt modelId="{126A4856-D96B-3F49-9BC6-FE710706A4E2}" type="pres">
      <dgm:prSet presAssocID="{D7074F69-1740-4682-ACD9-4E9543E43035}" presName="thickLine" presStyleLbl="alignNode1" presStyleIdx="4" presStyleCnt="11"/>
      <dgm:spPr/>
    </dgm:pt>
    <dgm:pt modelId="{4319B468-04A7-0049-86EE-C05794DD57DB}" type="pres">
      <dgm:prSet presAssocID="{D7074F69-1740-4682-ACD9-4E9543E43035}" presName="horz1" presStyleCnt="0"/>
      <dgm:spPr/>
    </dgm:pt>
    <dgm:pt modelId="{7CD1E9A8-CADD-944E-9DA6-DC290E14C54B}" type="pres">
      <dgm:prSet presAssocID="{D7074F69-1740-4682-ACD9-4E9543E43035}" presName="tx1" presStyleLbl="revTx" presStyleIdx="4" presStyleCnt="11"/>
      <dgm:spPr/>
    </dgm:pt>
    <dgm:pt modelId="{C040D7F3-0780-3D4E-92CE-6618382C7ABF}" type="pres">
      <dgm:prSet presAssocID="{D7074F69-1740-4682-ACD9-4E9543E43035}" presName="vert1" presStyleCnt="0"/>
      <dgm:spPr/>
    </dgm:pt>
    <dgm:pt modelId="{7C1F65EB-A99F-2F4C-91AD-A290C2DF9C05}" type="pres">
      <dgm:prSet presAssocID="{C3A1B88A-624A-4852-9D26-9CFAB81FE7C1}" presName="thickLine" presStyleLbl="alignNode1" presStyleIdx="5" presStyleCnt="11"/>
      <dgm:spPr/>
    </dgm:pt>
    <dgm:pt modelId="{C642A366-0B6A-D442-A3ED-00E2EC1CB3B5}" type="pres">
      <dgm:prSet presAssocID="{C3A1B88A-624A-4852-9D26-9CFAB81FE7C1}" presName="horz1" presStyleCnt="0"/>
      <dgm:spPr/>
    </dgm:pt>
    <dgm:pt modelId="{373AA4F1-612B-8D4F-B3A2-3670B5B0C68E}" type="pres">
      <dgm:prSet presAssocID="{C3A1B88A-624A-4852-9D26-9CFAB81FE7C1}" presName="tx1" presStyleLbl="revTx" presStyleIdx="5" presStyleCnt="11"/>
      <dgm:spPr/>
    </dgm:pt>
    <dgm:pt modelId="{D3B40395-7A36-024F-A093-711680FC07F4}" type="pres">
      <dgm:prSet presAssocID="{C3A1B88A-624A-4852-9D26-9CFAB81FE7C1}" presName="vert1" presStyleCnt="0"/>
      <dgm:spPr/>
    </dgm:pt>
    <dgm:pt modelId="{681775D0-D722-FE41-8CE4-CFACFF9E210E}" type="pres">
      <dgm:prSet presAssocID="{9ED78E63-9E4F-4038-8232-3DC52125A464}" presName="thickLine" presStyleLbl="alignNode1" presStyleIdx="6" presStyleCnt="11"/>
      <dgm:spPr/>
    </dgm:pt>
    <dgm:pt modelId="{B9A8A3C6-0478-7541-B19F-FA9484C03913}" type="pres">
      <dgm:prSet presAssocID="{9ED78E63-9E4F-4038-8232-3DC52125A464}" presName="horz1" presStyleCnt="0"/>
      <dgm:spPr/>
    </dgm:pt>
    <dgm:pt modelId="{87152C74-B481-764B-B0FA-1EF643B1BB3A}" type="pres">
      <dgm:prSet presAssocID="{9ED78E63-9E4F-4038-8232-3DC52125A464}" presName="tx1" presStyleLbl="revTx" presStyleIdx="6" presStyleCnt="11"/>
      <dgm:spPr/>
    </dgm:pt>
    <dgm:pt modelId="{C9BDEA83-6E0E-D74F-9578-5B504D062F05}" type="pres">
      <dgm:prSet presAssocID="{9ED78E63-9E4F-4038-8232-3DC52125A464}" presName="vert1" presStyleCnt="0"/>
      <dgm:spPr/>
    </dgm:pt>
    <dgm:pt modelId="{73C64F5C-2943-C64E-94A2-1BE4C0462A85}" type="pres">
      <dgm:prSet presAssocID="{CC2EAAF1-07A5-43EF-8D2C-CBA6240C4517}" presName="thickLine" presStyleLbl="alignNode1" presStyleIdx="7" presStyleCnt="11"/>
      <dgm:spPr/>
    </dgm:pt>
    <dgm:pt modelId="{4F2F5607-864E-5C48-9BDF-344828638510}" type="pres">
      <dgm:prSet presAssocID="{CC2EAAF1-07A5-43EF-8D2C-CBA6240C4517}" presName="horz1" presStyleCnt="0"/>
      <dgm:spPr/>
    </dgm:pt>
    <dgm:pt modelId="{9350A2DB-7025-7A49-BA1E-C6E95AAAE76C}" type="pres">
      <dgm:prSet presAssocID="{CC2EAAF1-07A5-43EF-8D2C-CBA6240C4517}" presName="tx1" presStyleLbl="revTx" presStyleIdx="7" presStyleCnt="11"/>
      <dgm:spPr/>
    </dgm:pt>
    <dgm:pt modelId="{24629B6D-CC16-1440-BF07-E0AED4BB0738}" type="pres">
      <dgm:prSet presAssocID="{CC2EAAF1-07A5-43EF-8D2C-CBA6240C4517}" presName="vert1" presStyleCnt="0"/>
      <dgm:spPr/>
    </dgm:pt>
    <dgm:pt modelId="{FD680C9B-B5D4-0249-AC7D-1B40D4DDEAFD}" type="pres">
      <dgm:prSet presAssocID="{837D8C02-5CBA-476F-B2A1-442E3F457BE2}" presName="thickLine" presStyleLbl="alignNode1" presStyleIdx="8" presStyleCnt="11"/>
      <dgm:spPr/>
    </dgm:pt>
    <dgm:pt modelId="{B5A4987A-EDEB-7D4B-9BB4-1050ABF3070B}" type="pres">
      <dgm:prSet presAssocID="{837D8C02-5CBA-476F-B2A1-442E3F457BE2}" presName="horz1" presStyleCnt="0"/>
      <dgm:spPr/>
    </dgm:pt>
    <dgm:pt modelId="{C291402D-124E-0540-8190-779AA2D8D644}" type="pres">
      <dgm:prSet presAssocID="{837D8C02-5CBA-476F-B2A1-442E3F457BE2}" presName="tx1" presStyleLbl="revTx" presStyleIdx="8" presStyleCnt="11"/>
      <dgm:spPr/>
    </dgm:pt>
    <dgm:pt modelId="{BCAB384F-AA38-F34F-9AF8-3BC5A53FF56E}" type="pres">
      <dgm:prSet presAssocID="{837D8C02-5CBA-476F-B2A1-442E3F457BE2}" presName="vert1" presStyleCnt="0"/>
      <dgm:spPr/>
    </dgm:pt>
    <dgm:pt modelId="{6F807433-246F-D243-8C43-03A95CBF69EF}" type="pres">
      <dgm:prSet presAssocID="{3985C36A-5E56-474B-8FB3-DDDB006ECAF5}" presName="thickLine" presStyleLbl="alignNode1" presStyleIdx="9" presStyleCnt="11"/>
      <dgm:spPr/>
    </dgm:pt>
    <dgm:pt modelId="{7FA50BA9-0800-D34E-B3CF-259C95BEF7F1}" type="pres">
      <dgm:prSet presAssocID="{3985C36A-5E56-474B-8FB3-DDDB006ECAF5}" presName="horz1" presStyleCnt="0"/>
      <dgm:spPr/>
    </dgm:pt>
    <dgm:pt modelId="{E9103D8A-B078-774E-92E5-56D9F6C5AEF0}" type="pres">
      <dgm:prSet presAssocID="{3985C36A-5E56-474B-8FB3-DDDB006ECAF5}" presName="tx1" presStyleLbl="revTx" presStyleIdx="9" presStyleCnt="11"/>
      <dgm:spPr/>
    </dgm:pt>
    <dgm:pt modelId="{49B1FC29-B477-104C-9EA4-87BA0D435DA5}" type="pres">
      <dgm:prSet presAssocID="{3985C36A-5E56-474B-8FB3-DDDB006ECAF5}" presName="vert1" presStyleCnt="0"/>
      <dgm:spPr/>
    </dgm:pt>
    <dgm:pt modelId="{58E85FEC-02FB-1B4B-A44C-6E2759FFA658}" type="pres">
      <dgm:prSet presAssocID="{AD2DAF8C-C856-4D18-A3B5-A8682066DBBB}" presName="thickLine" presStyleLbl="alignNode1" presStyleIdx="10" presStyleCnt="11"/>
      <dgm:spPr/>
    </dgm:pt>
    <dgm:pt modelId="{8F6DF1B1-42F1-2F43-B4C7-411087677850}" type="pres">
      <dgm:prSet presAssocID="{AD2DAF8C-C856-4D18-A3B5-A8682066DBBB}" presName="horz1" presStyleCnt="0"/>
      <dgm:spPr/>
    </dgm:pt>
    <dgm:pt modelId="{AC1B5CCA-C8B1-DA45-912C-3F2DA3157FCC}" type="pres">
      <dgm:prSet presAssocID="{AD2DAF8C-C856-4D18-A3B5-A8682066DBBB}" presName="tx1" presStyleLbl="revTx" presStyleIdx="10" presStyleCnt="11"/>
      <dgm:spPr/>
    </dgm:pt>
    <dgm:pt modelId="{E3BD658A-2B8D-1446-BAB0-6B1BEFCC17D9}" type="pres">
      <dgm:prSet presAssocID="{AD2DAF8C-C856-4D18-A3B5-A8682066DBBB}" presName="vert1" presStyleCnt="0"/>
      <dgm:spPr/>
    </dgm:pt>
  </dgm:ptLst>
  <dgm:cxnLst>
    <dgm:cxn modelId="{DFDA2301-79EC-4261-99E1-058F699AC6A6}" srcId="{F5CF9B68-5C7C-4BB7-8799-D16A69A08EF1}" destId="{2E13B0E3-38CF-451C-992F-6AF30501D569}" srcOrd="1" destOrd="0" parTransId="{AFFEC366-C434-4EA3-8BA5-A590FDFF4008}" sibTransId="{8C427DD4-DA30-44B0-B843-15F45E7A841E}"/>
    <dgm:cxn modelId="{33C7260F-88BD-2C40-8039-322999FE03B2}" type="presOf" srcId="{2E13B0E3-38CF-451C-992F-6AF30501D569}" destId="{69E62DC3-DF78-A549-B9F1-631D0E1AC6FD}" srcOrd="0" destOrd="0" presId="urn:microsoft.com/office/officeart/2008/layout/LinedList"/>
    <dgm:cxn modelId="{27D34D11-BC05-2D4F-B712-BA558D171FCF}" type="presOf" srcId="{837D8C02-5CBA-476F-B2A1-442E3F457BE2}" destId="{C291402D-124E-0540-8190-779AA2D8D644}" srcOrd="0" destOrd="0" presId="urn:microsoft.com/office/officeart/2008/layout/LinedList"/>
    <dgm:cxn modelId="{0A9FD313-414F-3648-B508-F64F74F26F9D}" type="presOf" srcId="{BA7FC4F7-F252-494C-8D70-71B3C4A94428}" destId="{25F135C5-B4EC-8549-9AB8-D3E04C5D6660}" srcOrd="0" destOrd="0" presId="urn:microsoft.com/office/officeart/2008/layout/LinedList"/>
    <dgm:cxn modelId="{CC201918-E999-904B-8664-1F772DDAD903}" type="presOf" srcId="{AD2DAF8C-C856-4D18-A3B5-A8682066DBBB}" destId="{AC1B5CCA-C8B1-DA45-912C-3F2DA3157FCC}" srcOrd="0" destOrd="0" presId="urn:microsoft.com/office/officeart/2008/layout/LinedList"/>
    <dgm:cxn modelId="{388C471A-471E-6949-A6BD-F520C8D2866B}" type="presOf" srcId="{3985C36A-5E56-474B-8FB3-DDDB006ECAF5}" destId="{E9103D8A-B078-774E-92E5-56D9F6C5AEF0}" srcOrd="0" destOrd="0" presId="urn:microsoft.com/office/officeart/2008/layout/LinedList"/>
    <dgm:cxn modelId="{92297848-E1EA-4E58-9938-6C89D27BD68E}" srcId="{F5CF9B68-5C7C-4BB7-8799-D16A69A08EF1}" destId="{5C384435-D08B-4CED-B93D-17BA96FAE976}" srcOrd="0" destOrd="0" parTransId="{B0669CFD-DF1D-4414-939D-C6288079FF58}" sibTransId="{02B8F106-F830-406A-A1B8-61403E817B06}"/>
    <dgm:cxn modelId="{365FBC55-4B1A-44FC-8BE9-B38D0ABE44B0}" srcId="{F5CF9B68-5C7C-4BB7-8799-D16A69A08EF1}" destId="{9ED78E63-9E4F-4038-8232-3DC52125A464}" srcOrd="6" destOrd="0" parTransId="{832FF333-DE6C-4343-BBFA-E1D3812861D7}" sibTransId="{7E70536B-2DED-4EDC-8DFC-B32221D0E121}"/>
    <dgm:cxn modelId="{996B2662-BB5F-47B6-A982-CBB8D041CD52}" srcId="{F5CF9B68-5C7C-4BB7-8799-D16A69A08EF1}" destId="{3985C36A-5E56-474B-8FB3-DDDB006ECAF5}" srcOrd="9" destOrd="0" parTransId="{AFE66180-9757-41BA-BA9C-C704913E61AF}" sibTransId="{33BA0911-5083-4F04-A0BF-A0EF946DDE87}"/>
    <dgm:cxn modelId="{4A49888E-BBE3-F145-8DF2-94E7A53BFFD5}" type="presOf" srcId="{5C384435-D08B-4CED-B93D-17BA96FAE976}" destId="{DB1B91A4-D31D-3F49-B173-B4B9FECF6E68}" srcOrd="0" destOrd="0" presId="urn:microsoft.com/office/officeart/2008/layout/LinedList"/>
    <dgm:cxn modelId="{2E1A4B8F-3121-4E4C-8FA5-DE2AECF03631}" srcId="{F5CF9B68-5C7C-4BB7-8799-D16A69A08EF1}" destId="{AD2DAF8C-C856-4D18-A3B5-A8682066DBBB}" srcOrd="10" destOrd="0" parTransId="{C89D413D-6564-406C-ACCD-75BCB620E059}" sibTransId="{76CB2E1E-094A-4FE6-ACEF-99E2662F356C}"/>
    <dgm:cxn modelId="{E4AC8894-AF24-EC49-AB00-CD94CAD4F743}" type="presOf" srcId="{D7074F69-1740-4682-ACD9-4E9543E43035}" destId="{7CD1E9A8-CADD-944E-9DA6-DC290E14C54B}" srcOrd="0" destOrd="0" presId="urn:microsoft.com/office/officeart/2008/layout/LinedList"/>
    <dgm:cxn modelId="{401C9C98-8646-406B-9E14-B3D11163C2DD}" srcId="{F5CF9B68-5C7C-4BB7-8799-D16A69A08EF1}" destId="{BA7FC4F7-F252-494C-8D70-71B3C4A94428}" srcOrd="2" destOrd="0" parTransId="{12A33055-524C-4C9E-AAC3-C7C99AC2F72A}" sibTransId="{7549C522-E03E-4615-A366-813C56B1CE6B}"/>
    <dgm:cxn modelId="{243ACE98-E170-440A-96EC-121703453588}" srcId="{F5CF9B68-5C7C-4BB7-8799-D16A69A08EF1}" destId="{CC2EAAF1-07A5-43EF-8D2C-CBA6240C4517}" srcOrd="7" destOrd="0" parTransId="{221DEB3F-3C98-4182-915B-7BEB38AC9309}" sibTransId="{268B528D-D6DB-4F83-979F-02415ACA64B6}"/>
    <dgm:cxn modelId="{B22C42A0-1592-C141-BEB9-7C93FBF0CC5F}" type="presOf" srcId="{9ED78E63-9E4F-4038-8232-3DC52125A464}" destId="{87152C74-B481-764B-B0FA-1EF643B1BB3A}" srcOrd="0" destOrd="0" presId="urn:microsoft.com/office/officeart/2008/layout/LinedList"/>
    <dgm:cxn modelId="{003A73AE-5967-4862-B5BD-1A2931E46D7F}" srcId="{F5CF9B68-5C7C-4BB7-8799-D16A69A08EF1}" destId="{D7074F69-1740-4682-ACD9-4E9543E43035}" srcOrd="4" destOrd="0" parTransId="{00BE370A-7CAA-4A98-ABE0-61A537EE07AA}" sibTransId="{788BF406-AA7C-43C7-A6EE-3AC8856E0611}"/>
    <dgm:cxn modelId="{32DD1DC1-A14A-4439-9F79-819567B5C5F6}" srcId="{F5CF9B68-5C7C-4BB7-8799-D16A69A08EF1}" destId="{837D8C02-5CBA-476F-B2A1-442E3F457BE2}" srcOrd="8" destOrd="0" parTransId="{98F4C31D-D084-4ED1-90AE-F228B3394A11}" sibTransId="{4E79D8AD-BEE3-4E84-8BEF-358CED475AF1}"/>
    <dgm:cxn modelId="{323669CC-66F8-F447-A70E-C4C164EA6D80}" type="presOf" srcId="{CC2EAAF1-07A5-43EF-8D2C-CBA6240C4517}" destId="{9350A2DB-7025-7A49-BA1E-C6E95AAAE76C}" srcOrd="0" destOrd="0" presId="urn:microsoft.com/office/officeart/2008/layout/LinedList"/>
    <dgm:cxn modelId="{D747D3E6-E861-41ED-92D8-1690DCA75FF7}" srcId="{F5CF9B68-5C7C-4BB7-8799-D16A69A08EF1}" destId="{C3A1B88A-624A-4852-9D26-9CFAB81FE7C1}" srcOrd="5" destOrd="0" parTransId="{4D883CAA-3B16-4068-BE2D-A2545EAD5E47}" sibTransId="{FD174E92-9791-400B-A9CE-AE07CB3DBD06}"/>
    <dgm:cxn modelId="{717195EA-A567-4790-A9F4-D315D701CEFB}" srcId="{F5CF9B68-5C7C-4BB7-8799-D16A69A08EF1}" destId="{8FBE7FE8-AC05-4D4D-A95D-AB29067AD485}" srcOrd="3" destOrd="0" parTransId="{A3A35F65-EEA7-4944-AE7A-6BAF87CE60E3}" sibTransId="{623820F8-CD11-4547-8718-1FF2CB1190A6}"/>
    <dgm:cxn modelId="{80BF38ED-3416-5345-ABC2-99F9D4A1231A}" type="presOf" srcId="{8FBE7FE8-AC05-4D4D-A95D-AB29067AD485}" destId="{57F64D9C-A54B-6B46-A5B1-4D7516C1750D}" srcOrd="0" destOrd="0" presId="urn:microsoft.com/office/officeart/2008/layout/LinedList"/>
    <dgm:cxn modelId="{A1E5AAEF-8027-9540-952D-41D8230C05C5}" type="presOf" srcId="{F5CF9B68-5C7C-4BB7-8799-D16A69A08EF1}" destId="{B0E5152D-4340-EC4B-8FB5-1DBADF57BF66}" srcOrd="0" destOrd="0" presId="urn:microsoft.com/office/officeart/2008/layout/LinedList"/>
    <dgm:cxn modelId="{CBBD59FE-4D2D-E641-8DEB-9163C075D32F}" type="presOf" srcId="{C3A1B88A-624A-4852-9D26-9CFAB81FE7C1}" destId="{373AA4F1-612B-8D4F-B3A2-3670B5B0C68E}" srcOrd="0" destOrd="0" presId="urn:microsoft.com/office/officeart/2008/layout/LinedList"/>
    <dgm:cxn modelId="{CD29E638-3A11-004B-997F-1DCC362B1E0D}" type="presParOf" srcId="{B0E5152D-4340-EC4B-8FB5-1DBADF57BF66}" destId="{CFD19CAB-3587-5244-B5AC-EAE6FE8B3DB2}" srcOrd="0" destOrd="0" presId="urn:microsoft.com/office/officeart/2008/layout/LinedList"/>
    <dgm:cxn modelId="{2FBEEA69-CC2F-B64F-8659-3341F5AA2F7E}" type="presParOf" srcId="{B0E5152D-4340-EC4B-8FB5-1DBADF57BF66}" destId="{49C984C6-EC12-874F-AAE4-0E55FADE15F2}" srcOrd="1" destOrd="0" presId="urn:microsoft.com/office/officeart/2008/layout/LinedList"/>
    <dgm:cxn modelId="{22294609-5D1E-244A-801C-6159456CD706}" type="presParOf" srcId="{49C984C6-EC12-874F-AAE4-0E55FADE15F2}" destId="{DB1B91A4-D31D-3F49-B173-B4B9FECF6E68}" srcOrd="0" destOrd="0" presId="urn:microsoft.com/office/officeart/2008/layout/LinedList"/>
    <dgm:cxn modelId="{2BEC9DEC-9F57-BC46-B71F-A9246A475ED9}" type="presParOf" srcId="{49C984C6-EC12-874F-AAE4-0E55FADE15F2}" destId="{4ECE76BD-8E4D-604B-A627-C6C8F0850DBD}" srcOrd="1" destOrd="0" presId="urn:microsoft.com/office/officeart/2008/layout/LinedList"/>
    <dgm:cxn modelId="{05B5F945-7A02-AB47-BAE9-74B5087FB5A6}" type="presParOf" srcId="{B0E5152D-4340-EC4B-8FB5-1DBADF57BF66}" destId="{AFC82188-C6F8-2A45-A7EF-5C2BE125122B}" srcOrd="2" destOrd="0" presId="urn:microsoft.com/office/officeart/2008/layout/LinedList"/>
    <dgm:cxn modelId="{4C6CFF61-E81D-BA4C-874C-E7C8E1C785C9}" type="presParOf" srcId="{B0E5152D-4340-EC4B-8FB5-1DBADF57BF66}" destId="{CD977434-86F6-0D4B-B52E-56C5385C3E02}" srcOrd="3" destOrd="0" presId="urn:microsoft.com/office/officeart/2008/layout/LinedList"/>
    <dgm:cxn modelId="{E0C865E2-2A17-EB4D-8421-E42C379C390A}" type="presParOf" srcId="{CD977434-86F6-0D4B-B52E-56C5385C3E02}" destId="{69E62DC3-DF78-A549-B9F1-631D0E1AC6FD}" srcOrd="0" destOrd="0" presId="urn:microsoft.com/office/officeart/2008/layout/LinedList"/>
    <dgm:cxn modelId="{2B8513B8-0A7C-4B44-9E1A-5E0AE84AB8E8}" type="presParOf" srcId="{CD977434-86F6-0D4B-B52E-56C5385C3E02}" destId="{CAB36168-A8EE-DD48-B360-A66B00FA6EBC}" srcOrd="1" destOrd="0" presId="urn:microsoft.com/office/officeart/2008/layout/LinedList"/>
    <dgm:cxn modelId="{0AAD9FA6-3A8F-4C47-8753-9D3F51A05133}" type="presParOf" srcId="{B0E5152D-4340-EC4B-8FB5-1DBADF57BF66}" destId="{2060A593-8EEC-E84F-8337-1C0BADDC1099}" srcOrd="4" destOrd="0" presId="urn:microsoft.com/office/officeart/2008/layout/LinedList"/>
    <dgm:cxn modelId="{F0DA4FA5-2325-4E4C-9996-8CB8C337C372}" type="presParOf" srcId="{B0E5152D-4340-EC4B-8FB5-1DBADF57BF66}" destId="{6F8AB561-C033-AC41-8E0E-950C2842940A}" srcOrd="5" destOrd="0" presId="urn:microsoft.com/office/officeart/2008/layout/LinedList"/>
    <dgm:cxn modelId="{58FE2FC0-2B19-D946-8D2E-2437A1754BEE}" type="presParOf" srcId="{6F8AB561-C033-AC41-8E0E-950C2842940A}" destId="{25F135C5-B4EC-8549-9AB8-D3E04C5D6660}" srcOrd="0" destOrd="0" presId="urn:microsoft.com/office/officeart/2008/layout/LinedList"/>
    <dgm:cxn modelId="{15EB6CCC-29E1-E949-B415-E387B23BE84A}" type="presParOf" srcId="{6F8AB561-C033-AC41-8E0E-950C2842940A}" destId="{A254AF6B-9768-1E42-8539-5B985BC5E97A}" srcOrd="1" destOrd="0" presId="urn:microsoft.com/office/officeart/2008/layout/LinedList"/>
    <dgm:cxn modelId="{D67B1CBC-8567-844D-8046-E0104DC9E1E1}" type="presParOf" srcId="{B0E5152D-4340-EC4B-8FB5-1DBADF57BF66}" destId="{37A6B696-6788-5D42-8BD0-EC4A079C0073}" srcOrd="6" destOrd="0" presId="urn:microsoft.com/office/officeart/2008/layout/LinedList"/>
    <dgm:cxn modelId="{0572C3EC-DEB5-854E-9346-C8CCC715C617}" type="presParOf" srcId="{B0E5152D-4340-EC4B-8FB5-1DBADF57BF66}" destId="{E74582DE-27A1-7545-BC8B-E7A333016E27}" srcOrd="7" destOrd="0" presId="urn:microsoft.com/office/officeart/2008/layout/LinedList"/>
    <dgm:cxn modelId="{AF431906-BCCE-9444-A9B1-6B85D8B76D9C}" type="presParOf" srcId="{E74582DE-27A1-7545-BC8B-E7A333016E27}" destId="{57F64D9C-A54B-6B46-A5B1-4D7516C1750D}" srcOrd="0" destOrd="0" presId="urn:microsoft.com/office/officeart/2008/layout/LinedList"/>
    <dgm:cxn modelId="{CE84185E-C131-4B48-9BB5-D3B6D7ECC4F6}" type="presParOf" srcId="{E74582DE-27A1-7545-BC8B-E7A333016E27}" destId="{99FC96B1-D368-9F48-92E8-7E487CC1701F}" srcOrd="1" destOrd="0" presId="urn:microsoft.com/office/officeart/2008/layout/LinedList"/>
    <dgm:cxn modelId="{677B95C8-635F-214E-963C-7871180D3E46}" type="presParOf" srcId="{B0E5152D-4340-EC4B-8FB5-1DBADF57BF66}" destId="{126A4856-D96B-3F49-9BC6-FE710706A4E2}" srcOrd="8" destOrd="0" presId="urn:microsoft.com/office/officeart/2008/layout/LinedList"/>
    <dgm:cxn modelId="{8FC30D13-68CD-544D-89C1-8037F13F40CD}" type="presParOf" srcId="{B0E5152D-4340-EC4B-8FB5-1DBADF57BF66}" destId="{4319B468-04A7-0049-86EE-C05794DD57DB}" srcOrd="9" destOrd="0" presId="urn:microsoft.com/office/officeart/2008/layout/LinedList"/>
    <dgm:cxn modelId="{33312970-B377-5746-B850-39495564742F}" type="presParOf" srcId="{4319B468-04A7-0049-86EE-C05794DD57DB}" destId="{7CD1E9A8-CADD-944E-9DA6-DC290E14C54B}" srcOrd="0" destOrd="0" presId="urn:microsoft.com/office/officeart/2008/layout/LinedList"/>
    <dgm:cxn modelId="{1788A853-712A-504B-8EC1-861448F50CED}" type="presParOf" srcId="{4319B468-04A7-0049-86EE-C05794DD57DB}" destId="{C040D7F3-0780-3D4E-92CE-6618382C7ABF}" srcOrd="1" destOrd="0" presId="urn:microsoft.com/office/officeart/2008/layout/LinedList"/>
    <dgm:cxn modelId="{A304181D-9878-8041-A7C3-DF349C59CED6}" type="presParOf" srcId="{B0E5152D-4340-EC4B-8FB5-1DBADF57BF66}" destId="{7C1F65EB-A99F-2F4C-91AD-A290C2DF9C05}" srcOrd="10" destOrd="0" presId="urn:microsoft.com/office/officeart/2008/layout/LinedList"/>
    <dgm:cxn modelId="{0DC8E7A8-A167-6F4C-899C-B322BA8B8338}" type="presParOf" srcId="{B0E5152D-4340-EC4B-8FB5-1DBADF57BF66}" destId="{C642A366-0B6A-D442-A3ED-00E2EC1CB3B5}" srcOrd="11" destOrd="0" presId="urn:microsoft.com/office/officeart/2008/layout/LinedList"/>
    <dgm:cxn modelId="{D27F374C-815A-6B49-A3F2-92B36AB19A25}" type="presParOf" srcId="{C642A366-0B6A-D442-A3ED-00E2EC1CB3B5}" destId="{373AA4F1-612B-8D4F-B3A2-3670B5B0C68E}" srcOrd="0" destOrd="0" presId="urn:microsoft.com/office/officeart/2008/layout/LinedList"/>
    <dgm:cxn modelId="{69D1F71B-0C42-4948-90C2-225F57A89B32}" type="presParOf" srcId="{C642A366-0B6A-D442-A3ED-00E2EC1CB3B5}" destId="{D3B40395-7A36-024F-A093-711680FC07F4}" srcOrd="1" destOrd="0" presId="urn:microsoft.com/office/officeart/2008/layout/LinedList"/>
    <dgm:cxn modelId="{E8CB7824-F021-2847-9AF3-6B0CFF219069}" type="presParOf" srcId="{B0E5152D-4340-EC4B-8FB5-1DBADF57BF66}" destId="{681775D0-D722-FE41-8CE4-CFACFF9E210E}" srcOrd="12" destOrd="0" presId="urn:microsoft.com/office/officeart/2008/layout/LinedList"/>
    <dgm:cxn modelId="{17BABBDD-4B5D-CD43-8842-CB8408441829}" type="presParOf" srcId="{B0E5152D-4340-EC4B-8FB5-1DBADF57BF66}" destId="{B9A8A3C6-0478-7541-B19F-FA9484C03913}" srcOrd="13" destOrd="0" presId="urn:microsoft.com/office/officeart/2008/layout/LinedList"/>
    <dgm:cxn modelId="{9F228A3C-3935-7C46-AA2F-935713EDE90E}" type="presParOf" srcId="{B9A8A3C6-0478-7541-B19F-FA9484C03913}" destId="{87152C74-B481-764B-B0FA-1EF643B1BB3A}" srcOrd="0" destOrd="0" presId="urn:microsoft.com/office/officeart/2008/layout/LinedList"/>
    <dgm:cxn modelId="{AFD595D6-A4A1-DE45-BDEE-4744115E68E4}" type="presParOf" srcId="{B9A8A3C6-0478-7541-B19F-FA9484C03913}" destId="{C9BDEA83-6E0E-D74F-9578-5B504D062F05}" srcOrd="1" destOrd="0" presId="urn:microsoft.com/office/officeart/2008/layout/LinedList"/>
    <dgm:cxn modelId="{896AAE67-3B53-AA47-A557-94E3AC41D650}" type="presParOf" srcId="{B0E5152D-4340-EC4B-8FB5-1DBADF57BF66}" destId="{73C64F5C-2943-C64E-94A2-1BE4C0462A85}" srcOrd="14" destOrd="0" presId="urn:microsoft.com/office/officeart/2008/layout/LinedList"/>
    <dgm:cxn modelId="{F6ACBE2D-9110-F14A-AF5B-AE3CF62AA430}" type="presParOf" srcId="{B0E5152D-4340-EC4B-8FB5-1DBADF57BF66}" destId="{4F2F5607-864E-5C48-9BDF-344828638510}" srcOrd="15" destOrd="0" presId="urn:microsoft.com/office/officeart/2008/layout/LinedList"/>
    <dgm:cxn modelId="{111FDE42-945A-B64F-82D6-8BBDBF6E9AD1}" type="presParOf" srcId="{4F2F5607-864E-5C48-9BDF-344828638510}" destId="{9350A2DB-7025-7A49-BA1E-C6E95AAAE76C}" srcOrd="0" destOrd="0" presId="urn:microsoft.com/office/officeart/2008/layout/LinedList"/>
    <dgm:cxn modelId="{9DB5958A-566B-5046-8159-979A6574784D}" type="presParOf" srcId="{4F2F5607-864E-5C48-9BDF-344828638510}" destId="{24629B6D-CC16-1440-BF07-E0AED4BB0738}" srcOrd="1" destOrd="0" presId="urn:microsoft.com/office/officeart/2008/layout/LinedList"/>
    <dgm:cxn modelId="{32FDB5A2-D344-0D47-9429-A5026129DD8D}" type="presParOf" srcId="{B0E5152D-4340-EC4B-8FB5-1DBADF57BF66}" destId="{FD680C9B-B5D4-0249-AC7D-1B40D4DDEAFD}" srcOrd="16" destOrd="0" presId="urn:microsoft.com/office/officeart/2008/layout/LinedList"/>
    <dgm:cxn modelId="{CE32B2AC-A313-4C49-9962-B9269E0CFA0B}" type="presParOf" srcId="{B0E5152D-4340-EC4B-8FB5-1DBADF57BF66}" destId="{B5A4987A-EDEB-7D4B-9BB4-1050ABF3070B}" srcOrd="17" destOrd="0" presId="urn:microsoft.com/office/officeart/2008/layout/LinedList"/>
    <dgm:cxn modelId="{22AC2306-59C8-9645-BDED-A2710A5F3B59}" type="presParOf" srcId="{B5A4987A-EDEB-7D4B-9BB4-1050ABF3070B}" destId="{C291402D-124E-0540-8190-779AA2D8D644}" srcOrd="0" destOrd="0" presId="urn:microsoft.com/office/officeart/2008/layout/LinedList"/>
    <dgm:cxn modelId="{190E9D14-A2AC-9C49-AAA9-C2C9E74CE3CB}" type="presParOf" srcId="{B5A4987A-EDEB-7D4B-9BB4-1050ABF3070B}" destId="{BCAB384F-AA38-F34F-9AF8-3BC5A53FF56E}" srcOrd="1" destOrd="0" presId="urn:microsoft.com/office/officeart/2008/layout/LinedList"/>
    <dgm:cxn modelId="{59BEE848-D613-AC4B-A6E9-3AE6CC627B21}" type="presParOf" srcId="{B0E5152D-4340-EC4B-8FB5-1DBADF57BF66}" destId="{6F807433-246F-D243-8C43-03A95CBF69EF}" srcOrd="18" destOrd="0" presId="urn:microsoft.com/office/officeart/2008/layout/LinedList"/>
    <dgm:cxn modelId="{783A615C-998F-C544-98D5-EE145E41FD48}" type="presParOf" srcId="{B0E5152D-4340-EC4B-8FB5-1DBADF57BF66}" destId="{7FA50BA9-0800-D34E-B3CF-259C95BEF7F1}" srcOrd="19" destOrd="0" presId="urn:microsoft.com/office/officeart/2008/layout/LinedList"/>
    <dgm:cxn modelId="{CC0E5EF6-4DF9-EC44-AA7B-F49CF6C017AA}" type="presParOf" srcId="{7FA50BA9-0800-D34E-B3CF-259C95BEF7F1}" destId="{E9103D8A-B078-774E-92E5-56D9F6C5AEF0}" srcOrd="0" destOrd="0" presId="urn:microsoft.com/office/officeart/2008/layout/LinedList"/>
    <dgm:cxn modelId="{2F65F430-BED3-0641-BB30-1AC37B8562E7}" type="presParOf" srcId="{7FA50BA9-0800-D34E-B3CF-259C95BEF7F1}" destId="{49B1FC29-B477-104C-9EA4-87BA0D435DA5}" srcOrd="1" destOrd="0" presId="urn:microsoft.com/office/officeart/2008/layout/LinedList"/>
    <dgm:cxn modelId="{0D053AA7-2ED4-3244-A205-995425A2E94B}" type="presParOf" srcId="{B0E5152D-4340-EC4B-8FB5-1DBADF57BF66}" destId="{58E85FEC-02FB-1B4B-A44C-6E2759FFA658}" srcOrd="20" destOrd="0" presId="urn:microsoft.com/office/officeart/2008/layout/LinedList"/>
    <dgm:cxn modelId="{050031D9-89DB-874F-92A1-073C06BEF33A}" type="presParOf" srcId="{B0E5152D-4340-EC4B-8FB5-1DBADF57BF66}" destId="{8F6DF1B1-42F1-2F43-B4C7-411087677850}" srcOrd="21" destOrd="0" presId="urn:microsoft.com/office/officeart/2008/layout/LinedList"/>
    <dgm:cxn modelId="{7F9A4BD2-5E07-214B-A45C-66E414F314AE}" type="presParOf" srcId="{8F6DF1B1-42F1-2F43-B4C7-411087677850}" destId="{AC1B5CCA-C8B1-DA45-912C-3F2DA3157FCC}" srcOrd="0" destOrd="0" presId="urn:microsoft.com/office/officeart/2008/layout/LinedList"/>
    <dgm:cxn modelId="{8C3A020F-21FB-7A4B-9F0A-49D7873E8B86}" type="presParOf" srcId="{8F6DF1B1-42F1-2F43-B4C7-411087677850}" destId="{E3BD658A-2B8D-1446-BAB0-6B1BEFCC17D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19CAB-3587-5244-B5AC-EAE6FE8B3DB2}">
      <dsp:nvSpPr>
        <dsp:cNvPr id="0" name=""/>
        <dsp:cNvSpPr/>
      </dsp:nvSpPr>
      <dsp:spPr>
        <a:xfrm>
          <a:off x="0" y="2393"/>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B1B91A4-D31D-3F49-B173-B4B9FECF6E68}">
      <dsp:nvSpPr>
        <dsp:cNvPr id="0" name=""/>
        <dsp:cNvSpPr/>
      </dsp:nvSpPr>
      <dsp:spPr>
        <a:xfrm>
          <a:off x="0" y="2393"/>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30 years old</a:t>
          </a:r>
        </a:p>
      </dsp:txBody>
      <dsp:txXfrm>
        <a:off x="0" y="2393"/>
        <a:ext cx="10652760" cy="445127"/>
      </dsp:txXfrm>
    </dsp:sp>
    <dsp:sp modelId="{AFC82188-C6F8-2A45-A7EF-5C2BE125122B}">
      <dsp:nvSpPr>
        <dsp:cNvPr id="0" name=""/>
        <dsp:cNvSpPr/>
      </dsp:nvSpPr>
      <dsp:spPr>
        <a:xfrm>
          <a:off x="0" y="447520"/>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9E62DC3-DF78-A549-B9F1-631D0E1AC6FD}">
      <dsp:nvSpPr>
        <dsp:cNvPr id="0" name=""/>
        <dsp:cNvSpPr/>
      </dsp:nvSpPr>
      <dsp:spPr>
        <a:xfrm>
          <a:off x="0" y="447520"/>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CIS Caucasian Female</a:t>
          </a:r>
        </a:p>
      </dsp:txBody>
      <dsp:txXfrm>
        <a:off x="0" y="447520"/>
        <a:ext cx="10652760" cy="445127"/>
      </dsp:txXfrm>
    </dsp:sp>
    <dsp:sp modelId="{2060A593-8EEC-E84F-8337-1C0BADDC1099}">
      <dsp:nvSpPr>
        <dsp:cNvPr id="0" name=""/>
        <dsp:cNvSpPr/>
      </dsp:nvSpPr>
      <dsp:spPr>
        <a:xfrm>
          <a:off x="0" y="892647"/>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5F135C5-B4EC-8549-9AB8-D3E04C5D6660}">
      <dsp:nvSpPr>
        <dsp:cNvPr id="0" name=""/>
        <dsp:cNvSpPr/>
      </dsp:nvSpPr>
      <dsp:spPr>
        <a:xfrm>
          <a:off x="0" y="892647"/>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Recently Divorced </a:t>
          </a:r>
        </a:p>
      </dsp:txBody>
      <dsp:txXfrm>
        <a:off x="0" y="892647"/>
        <a:ext cx="10652760" cy="445127"/>
      </dsp:txXfrm>
    </dsp:sp>
    <dsp:sp modelId="{37A6B696-6788-5D42-8BD0-EC4A079C0073}">
      <dsp:nvSpPr>
        <dsp:cNvPr id="0" name=""/>
        <dsp:cNvSpPr/>
      </dsp:nvSpPr>
      <dsp:spPr>
        <a:xfrm>
          <a:off x="0" y="1337774"/>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7F64D9C-A54B-6B46-A5B1-4D7516C1750D}">
      <dsp:nvSpPr>
        <dsp:cNvPr id="0" name=""/>
        <dsp:cNvSpPr/>
      </dsp:nvSpPr>
      <dsp:spPr>
        <a:xfrm>
          <a:off x="0" y="1337774"/>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Heterosexual </a:t>
          </a:r>
        </a:p>
      </dsp:txBody>
      <dsp:txXfrm>
        <a:off x="0" y="1337774"/>
        <a:ext cx="10652760" cy="445127"/>
      </dsp:txXfrm>
    </dsp:sp>
    <dsp:sp modelId="{126A4856-D96B-3F49-9BC6-FE710706A4E2}">
      <dsp:nvSpPr>
        <dsp:cNvPr id="0" name=""/>
        <dsp:cNvSpPr/>
      </dsp:nvSpPr>
      <dsp:spPr>
        <a:xfrm>
          <a:off x="0" y="1782901"/>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CD1E9A8-CADD-944E-9DA6-DC290E14C54B}">
      <dsp:nvSpPr>
        <dsp:cNvPr id="0" name=""/>
        <dsp:cNvSpPr/>
      </dsp:nvSpPr>
      <dsp:spPr>
        <a:xfrm>
          <a:off x="0" y="1782901"/>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Raised by Biological Parents </a:t>
          </a:r>
        </a:p>
      </dsp:txBody>
      <dsp:txXfrm>
        <a:off x="0" y="1782901"/>
        <a:ext cx="10652760" cy="445127"/>
      </dsp:txXfrm>
    </dsp:sp>
    <dsp:sp modelId="{7C1F65EB-A99F-2F4C-91AD-A290C2DF9C05}">
      <dsp:nvSpPr>
        <dsp:cNvPr id="0" name=""/>
        <dsp:cNvSpPr/>
      </dsp:nvSpPr>
      <dsp:spPr>
        <a:xfrm>
          <a:off x="0" y="2228028"/>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73AA4F1-612B-8D4F-B3A2-3670B5B0C68E}">
      <dsp:nvSpPr>
        <dsp:cNvPr id="0" name=""/>
        <dsp:cNvSpPr/>
      </dsp:nvSpPr>
      <dsp:spPr>
        <a:xfrm>
          <a:off x="0" y="2228028"/>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2 older siblings </a:t>
          </a:r>
        </a:p>
      </dsp:txBody>
      <dsp:txXfrm>
        <a:off x="0" y="2228028"/>
        <a:ext cx="10652760" cy="445127"/>
      </dsp:txXfrm>
    </dsp:sp>
    <dsp:sp modelId="{681775D0-D722-FE41-8CE4-CFACFF9E210E}">
      <dsp:nvSpPr>
        <dsp:cNvPr id="0" name=""/>
        <dsp:cNvSpPr/>
      </dsp:nvSpPr>
      <dsp:spPr>
        <a:xfrm>
          <a:off x="0" y="2673155"/>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7152C74-B481-764B-B0FA-1EF643B1BB3A}">
      <dsp:nvSpPr>
        <dsp:cNvPr id="0" name=""/>
        <dsp:cNvSpPr/>
      </dsp:nvSpPr>
      <dsp:spPr>
        <a:xfrm>
          <a:off x="0" y="2673155"/>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t>Bachelors' degree</a:t>
          </a:r>
        </a:p>
      </dsp:txBody>
      <dsp:txXfrm>
        <a:off x="0" y="2673155"/>
        <a:ext cx="10652760" cy="445127"/>
      </dsp:txXfrm>
    </dsp:sp>
    <dsp:sp modelId="{73C64F5C-2943-C64E-94A2-1BE4C0462A85}">
      <dsp:nvSpPr>
        <dsp:cNvPr id="0" name=""/>
        <dsp:cNvSpPr/>
      </dsp:nvSpPr>
      <dsp:spPr>
        <a:xfrm>
          <a:off x="0" y="3118282"/>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9350A2DB-7025-7A49-BA1E-C6E95AAAE76C}">
      <dsp:nvSpPr>
        <dsp:cNvPr id="0" name=""/>
        <dsp:cNvSpPr/>
      </dsp:nvSpPr>
      <dsp:spPr>
        <a:xfrm>
          <a:off x="0" y="3118282"/>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Content with employment though job can be stressful</a:t>
          </a:r>
        </a:p>
      </dsp:txBody>
      <dsp:txXfrm>
        <a:off x="0" y="3118282"/>
        <a:ext cx="10652760" cy="445127"/>
      </dsp:txXfrm>
    </dsp:sp>
    <dsp:sp modelId="{FD680C9B-B5D4-0249-AC7D-1B40D4DDEAFD}">
      <dsp:nvSpPr>
        <dsp:cNvPr id="0" name=""/>
        <dsp:cNvSpPr/>
      </dsp:nvSpPr>
      <dsp:spPr>
        <a:xfrm>
          <a:off x="0" y="3563409"/>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291402D-124E-0540-8190-779AA2D8D644}">
      <dsp:nvSpPr>
        <dsp:cNvPr id="0" name=""/>
        <dsp:cNvSpPr/>
      </dsp:nvSpPr>
      <dsp:spPr>
        <a:xfrm>
          <a:off x="0" y="3563409"/>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No legal history </a:t>
          </a:r>
        </a:p>
      </dsp:txBody>
      <dsp:txXfrm>
        <a:off x="0" y="3563409"/>
        <a:ext cx="10652760" cy="445127"/>
      </dsp:txXfrm>
    </dsp:sp>
    <dsp:sp modelId="{6F807433-246F-D243-8C43-03A95CBF69EF}">
      <dsp:nvSpPr>
        <dsp:cNvPr id="0" name=""/>
        <dsp:cNvSpPr/>
      </dsp:nvSpPr>
      <dsp:spPr>
        <a:xfrm>
          <a:off x="0" y="4008536"/>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9103D8A-B078-774E-92E5-56D9F6C5AEF0}">
      <dsp:nvSpPr>
        <dsp:cNvPr id="0" name=""/>
        <dsp:cNvSpPr/>
      </dsp:nvSpPr>
      <dsp:spPr>
        <a:xfrm>
          <a:off x="0" y="4008536"/>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Started self-harming in September of 2025</a:t>
          </a:r>
        </a:p>
      </dsp:txBody>
      <dsp:txXfrm>
        <a:off x="0" y="4008536"/>
        <a:ext cx="10652760" cy="445127"/>
      </dsp:txXfrm>
    </dsp:sp>
    <dsp:sp modelId="{58E85FEC-02FB-1B4B-A44C-6E2759FFA658}">
      <dsp:nvSpPr>
        <dsp:cNvPr id="0" name=""/>
        <dsp:cNvSpPr/>
      </dsp:nvSpPr>
      <dsp:spPr>
        <a:xfrm>
          <a:off x="0" y="4453663"/>
          <a:ext cx="10652760"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C1B5CCA-C8B1-DA45-912C-3F2DA3157FCC}">
      <dsp:nvSpPr>
        <dsp:cNvPr id="0" name=""/>
        <dsp:cNvSpPr/>
      </dsp:nvSpPr>
      <dsp:spPr>
        <a:xfrm>
          <a:off x="0" y="4453663"/>
          <a:ext cx="10652760" cy="4451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SI since about 12 years old </a:t>
          </a:r>
        </a:p>
      </dsp:txBody>
      <dsp:txXfrm>
        <a:off x="0" y="4453663"/>
        <a:ext cx="10652760" cy="44512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vert="horz" lIns="91440" tIns="45720" rIns="91440" bIns="45720" rtlCol="0" anchor="t">
            <a:normAutofit/>
          </a:bodyPr>
          <a:lstStyle>
            <a:lvl1pPr>
              <a:defRPr lang="en-US" sz="62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10" name="Picture Placeholder 6">
            <a:extLst>
              <a:ext uri="{FF2B5EF4-FFF2-40B4-BE49-F238E27FC236}">
                <a16:creationId xmlns:a16="http://schemas.microsoft.com/office/drawing/2014/main" id="{DEE3B02A-3B83-3083-3F07-26E25C6C135D}"/>
              </a:ext>
            </a:extLst>
          </p:cNvPr>
          <p:cNvSpPr>
            <a:spLocks noGrp="1"/>
          </p:cNvSpPr>
          <p:nvPr>
            <p:ph type="pic" sz="quarter" idx="13" hasCustomPrompt="1"/>
          </p:nvPr>
        </p:nvSpPr>
        <p:spPr>
          <a:xfrm>
            <a:off x="6517248" y="0"/>
            <a:ext cx="5674753" cy="6399152"/>
          </a:xfrm>
          <a:custGeom>
            <a:avLst/>
            <a:gdLst>
              <a:gd name="connsiteX0" fmla="*/ 0 w 5674753"/>
              <a:gd name="connsiteY0" fmla="*/ 0 h 6399152"/>
              <a:gd name="connsiteX1" fmla="*/ 5674753 w 5674753"/>
              <a:gd name="connsiteY1" fmla="*/ 0 h 6399152"/>
              <a:gd name="connsiteX2" fmla="*/ 5674753 w 5674753"/>
              <a:gd name="connsiteY2" fmla="*/ 6399152 h 6399152"/>
              <a:gd name="connsiteX3" fmla="*/ 601996 w 5674753"/>
              <a:gd name="connsiteY3" fmla="*/ 6399152 h 6399152"/>
              <a:gd name="connsiteX4" fmla="*/ 0 w 5674753"/>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753" h="6399152">
                <a:moveTo>
                  <a:pt x="0" y="0"/>
                </a:moveTo>
                <a:lnTo>
                  <a:pt x="5674753" y="0"/>
                </a:lnTo>
                <a:lnTo>
                  <a:pt x="5674753" y="6399152"/>
                </a:lnTo>
                <a:lnTo>
                  <a:pt x="601996" y="6399152"/>
                </a:lnTo>
                <a:cubicBezTo>
                  <a:pt x="269523" y="6399152"/>
                  <a:pt x="0" y="6129629"/>
                  <a:pt x="0" y="5797156"/>
                </a:cubicBezTo>
                <a:close/>
              </a:path>
            </a:pathLst>
          </a:custGeom>
          <a:blipFill dpi="0" rotWithShape="1">
            <a:blip r:embed="rId2"/>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EF118477-BA54-4B0E-9EC5-D8568300CAF2}" type="datetime1">
              <a:rPr lang="en-US" smtClean="0"/>
              <a:t>3/30/26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56378485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solidFill>
                  <a:schemeClr val="accent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94744" y="2423160"/>
            <a:ext cx="578097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C23AD26B-DEF0-4EC5-90CD-3C7B79EC8572}" type="datetime1">
              <a:rPr lang="en-US" smtClean="0"/>
              <a:t>3/30/26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7480380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91006" y="998230"/>
            <a:ext cx="3951469" cy="1947672"/>
          </a:xfrm>
        </p:spPr>
        <p:txBody>
          <a:bodyPr anchor="b">
            <a:normAutofit/>
          </a:bodyPr>
          <a:lstStyle>
            <a:lvl1pPr>
              <a:defRPr sz="4400">
                <a:solidFill>
                  <a:schemeClr val="accent1"/>
                </a:solidFill>
              </a:defRPr>
            </a:lvl1pPr>
          </a:lstStyle>
          <a:p>
            <a:r>
              <a:rPr lang="en-US" dirty="0"/>
              <a:t>Click to edit Master title style</a:t>
            </a:r>
          </a:p>
        </p:txBody>
      </p:sp>
      <p:sp>
        <p:nvSpPr>
          <p:cNvPr id="9" name="Picture Placeholder 3">
            <a:extLst>
              <a:ext uri="{FF2B5EF4-FFF2-40B4-BE49-F238E27FC236}">
                <a16:creationId xmlns:a16="http://schemas.microsoft.com/office/drawing/2014/main" id="{DD60ACDC-1760-F721-E270-0D2FC4872DF2}"/>
              </a:ext>
            </a:extLst>
          </p:cNvPr>
          <p:cNvSpPr>
            <a:spLocks noGrp="1"/>
          </p:cNvSpPr>
          <p:nvPr>
            <p:ph type="pic" sz="quarter" idx="15" hasCustomPrompt="1"/>
          </p:nvPr>
        </p:nvSpPr>
        <p:spPr>
          <a:xfrm>
            <a:off x="0" y="0"/>
            <a:ext cx="7002464" cy="6399152"/>
          </a:xfrm>
          <a:custGeom>
            <a:avLst/>
            <a:gdLst>
              <a:gd name="connsiteX0" fmla="*/ 0 w 7002464"/>
              <a:gd name="connsiteY0" fmla="*/ 0 h 6399152"/>
              <a:gd name="connsiteX1" fmla="*/ 7002464 w 7002464"/>
              <a:gd name="connsiteY1" fmla="*/ 0 h 6399152"/>
              <a:gd name="connsiteX2" fmla="*/ 7002464 w 7002464"/>
              <a:gd name="connsiteY2" fmla="*/ 5797156 h 6399152"/>
              <a:gd name="connsiteX3" fmla="*/ 6400468 w 7002464"/>
              <a:gd name="connsiteY3" fmla="*/ 6399152 h 6399152"/>
              <a:gd name="connsiteX4" fmla="*/ 0 w 7002464"/>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2464" h="6399152">
                <a:moveTo>
                  <a:pt x="0" y="0"/>
                </a:moveTo>
                <a:lnTo>
                  <a:pt x="7002464" y="0"/>
                </a:lnTo>
                <a:lnTo>
                  <a:pt x="7002464" y="5797156"/>
                </a:lnTo>
                <a:cubicBezTo>
                  <a:pt x="7002464" y="6129629"/>
                  <a:pt x="6732941" y="6399152"/>
                  <a:pt x="6400468" y="6399152"/>
                </a:cubicBezTo>
                <a:lnTo>
                  <a:pt x="0" y="6399152"/>
                </a:lnTo>
                <a:close/>
              </a:path>
            </a:pathLst>
          </a:custGeom>
          <a:blipFill dpi="0" rotWithShape="1">
            <a:blip r:embed="rId2">
              <a:alphaModFix amt="65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91007" y="3099815"/>
            <a:ext cx="3951469" cy="3084599"/>
          </a:xfrm>
        </p:spPr>
        <p:txBody>
          <a:bodyPr>
            <a:normAutofit/>
          </a:bodyPr>
          <a:lstStyle>
            <a:lvl1pPr marL="342900" indent="-342900">
              <a:buFont typeface="+mj-lt"/>
              <a:buAutoNum type="arabicPeriod"/>
              <a:defRPr sz="1800"/>
            </a:lvl1pPr>
            <a:lvl2pPr marL="571500" indent="-342900">
              <a:buFont typeface="+mj-lt"/>
              <a:buAutoNum type="arabicPeriod"/>
              <a:defRPr sz="1600"/>
            </a:lvl2pPr>
            <a:lvl3pPr marL="800100" indent="-342900">
              <a:buFont typeface="+mj-lt"/>
              <a:buAutoNum type="arabicPeriod"/>
              <a:defRPr sz="1400"/>
            </a:lvl3pPr>
            <a:lvl4pPr marL="914400" indent="-228600">
              <a:buFont typeface="+mj-lt"/>
              <a:buAutoNum type="arabicPeriod"/>
              <a:defRPr sz="1400"/>
            </a:lvl4pPr>
            <a:lvl5pPr marL="1143000" indent="-2286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CA36A28-16B8-4B74-ADBC-086BC21557C6}"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14493843"/>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479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27807CC-3A12-4A50-A3BE-C6063551B4A3}"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35373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7B40E33-4FBE-4166-8E4D-D16E2368EAF9}"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350150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87688B5-3E47-407E-A4D5-0E98E41979E9}" type="datetime1">
              <a:rPr lang="en-US" smtClean="0"/>
              <a:t>3/30/26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28907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79"/>
            <a:ext cx="4032505" cy="3621024"/>
          </a:xfrm>
        </p:spPr>
        <p:txBody>
          <a:bodyPr anchor="t">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422392" y="640715"/>
            <a:ext cx="5968098" cy="5719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E129CD1-440F-4DE5-9914-1074B1963E64}"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22801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25696" y="640080"/>
            <a:ext cx="715975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9155DF8-55DB-438A-B328-5A22697F5E96}"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3831791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dirty="0"/>
              <a:t>Click to edit Master title style</a:t>
            </a:r>
          </a:p>
        </p:txBody>
      </p:sp>
      <p:sp>
        <p:nvSpPr>
          <p:cNvPr id="11" name="Picture Placeholder 3">
            <a:extLst>
              <a:ext uri="{FF2B5EF4-FFF2-40B4-BE49-F238E27FC236}">
                <a16:creationId xmlns:a16="http://schemas.microsoft.com/office/drawing/2014/main" id="{C1AB8ED2-AD91-CB22-5624-BD41AB32529E}"/>
              </a:ext>
            </a:extLst>
          </p:cNvPr>
          <p:cNvSpPr>
            <a:spLocks noGrp="1"/>
          </p:cNvSpPr>
          <p:nvPr>
            <p:ph type="pic" sz="quarter" idx="15" hasCustomPrompt="1"/>
          </p:nvPr>
        </p:nvSpPr>
        <p:spPr>
          <a:xfrm>
            <a:off x="0" y="0"/>
            <a:ext cx="4844052" cy="6399152"/>
          </a:xfrm>
          <a:custGeom>
            <a:avLst/>
            <a:gdLst>
              <a:gd name="connsiteX0" fmla="*/ 0 w 4844052"/>
              <a:gd name="connsiteY0" fmla="*/ 0 h 6399152"/>
              <a:gd name="connsiteX1" fmla="*/ 4844052 w 4844052"/>
              <a:gd name="connsiteY1" fmla="*/ 0 h 6399152"/>
              <a:gd name="connsiteX2" fmla="*/ 4844052 w 4844052"/>
              <a:gd name="connsiteY2" fmla="*/ 5795922 h 6399152"/>
              <a:gd name="connsiteX3" fmla="*/ 4240822 w 4844052"/>
              <a:gd name="connsiteY3" fmla="*/ 6399152 h 6399152"/>
              <a:gd name="connsiteX4" fmla="*/ 0 w 4844052"/>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4052" h="6399152">
                <a:moveTo>
                  <a:pt x="0" y="0"/>
                </a:moveTo>
                <a:lnTo>
                  <a:pt x="4844052" y="0"/>
                </a:lnTo>
                <a:lnTo>
                  <a:pt x="4844052" y="5795922"/>
                </a:lnTo>
                <a:cubicBezTo>
                  <a:pt x="4844052" y="6129077"/>
                  <a:pt x="4573977" y="6399152"/>
                  <a:pt x="4240822" y="6399152"/>
                </a:cubicBezTo>
                <a:lnTo>
                  <a:pt x="0" y="6399152"/>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9F2D74A-71A1-4609-9BED-C43EBEF2D096}"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17666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a:extLst>
              <a:ext uri="{FF2B5EF4-FFF2-40B4-BE49-F238E27FC236}">
                <a16:creationId xmlns:a16="http://schemas.microsoft.com/office/drawing/2014/main" id="{D436AA50-FCF9-9A32-68F8-A124C794908D}"/>
              </a:ext>
            </a:extLst>
          </p:cNvPr>
          <p:cNvSpPr>
            <a:spLocks noGrp="1"/>
          </p:cNvSpPr>
          <p:nvPr>
            <p:ph type="pic" sz="quarter" idx="15" hasCustomPrompt="1"/>
          </p:nvPr>
        </p:nvSpPr>
        <p:spPr>
          <a:xfrm>
            <a:off x="7353304" y="0"/>
            <a:ext cx="4838696" cy="6399152"/>
          </a:xfrm>
          <a:custGeom>
            <a:avLst/>
            <a:gdLst>
              <a:gd name="connsiteX0" fmla="*/ 0 w 4838696"/>
              <a:gd name="connsiteY0" fmla="*/ 0 h 6399152"/>
              <a:gd name="connsiteX1" fmla="*/ 4838696 w 4838696"/>
              <a:gd name="connsiteY1" fmla="*/ 0 h 6399152"/>
              <a:gd name="connsiteX2" fmla="*/ 4838696 w 4838696"/>
              <a:gd name="connsiteY2" fmla="*/ 6399152 h 6399152"/>
              <a:gd name="connsiteX3" fmla="*/ 603230 w 4838696"/>
              <a:gd name="connsiteY3" fmla="*/ 6399152 h 6399152"/>
              <a:gd name="connsiteX4" fmla="*/ 0 w 4838696"/>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696" h="6399152">
                <a:moveTo>
                  <a:pt x="0" y="0"/>
                </a:moveTo>
                <a:lnTo>
                  <a:pt x="4838696" y="0"/>
                </a:lnTo>
                <a:lnTo>
                  <a:pt x="4838696" y="6399152"/>
                </a:lnTo>
                <a:lnTo>
                  <a:pt x="603230" y="6399152"/>
                </a:lnTo>
                <a:cubicBezTo>
                  <a:pt x="270075" y="6399152"/>
                  <a:pt x="0" y="6129077"/>
                  <a:pt x="0" y="5795922"/>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79B868B-869A-478B-B17A-F3477F1ABEB8}"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1716092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dirty="0"/>
              <a:t>Click to edit Master title style</a:t>
            </a:r>
          </a:p>
        </p:txBody>
      </p:sp>
      <p:sp>
        <p:nvSpPr>
          <p:cNvPr id="11" name="Picture Placeholder 3">
            <a:extLst>
              <a:ext uri="{FF2B5EF4-FFF2-40B4-BE49-F238E27FC236}">
                <a16:creationId xmlns:a16="http://schemas.microsoft.com/office/drawing/2014/main" id="{1B32E518-8213-A79A-7E36-BA4D782F8ED4}"/>
              </a:ext>
            </a:extLst>
          </p:cNvPr>
          <p:cNvSpPr>
            <a:spLocks noGrp="1"/>
          </p:cNvSpPr>
          <p:nvPr>
            <p:ph type="pic" sz="quarter" idx="15" hasCustomPrompt="1"/>
          </p:nvPr>
        </p:nvSpPr>
        <p:spPr>
          <a:xfrm>
            <a:off x="0" y="0"/>
            <a:ext cx="4147926" cy="6399152"/>
          </a:xfrm>
          <a:custGeom>
            <a:avLst/>
            <a:gdLst>
              <a:gd name="connsiteX0" fmla="*/ 0 w 4147926"/>
              <a:gd name="connsiteY0" fmla="*/ 0 h 6399152"/>
              <a:gd name="connsiteX1" fmla="*/ 4147926 w 4147926"/>
              <a:gd name="connsiteY1" fmla="*/ 0 h 6399152"/>
              <a:gd name="connsiteX2" fmla="*/ 4147926 w 4147926"/>
              <a:gd name="connsiteY2" fmla="*/ 5795922 h 6399152"/>
              <a:gd name="connsiteX3" fmla="*/ 3544696 w 4147926"/>
              <a:gd name="connsiteY3" fmla="*/ 6399152 h 6399152"/>
              <a:gd name="connsiteX4" fmla="*/ 0 w 4147926"/>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7926" h="6399152">
                <a:moveTo>
                  <a:pt x="0" y="0"/>
                </a:moveTo>
                <a:lnTo>
                  <a:pt x="4147926" y="0"/>
                </a:lnTo>
                <a:lnTo>
                  <a:pt x="4147926" y="5795922"/>
                </a:lnTo>
                <a:cubicBezTo>
                  <a:pt x="4147926" y="6129077"/>
                  <a:pt x="3877851" y="6399152"/>
                  <a:pt x="3544696" y="6399152"/>
                </a:cubicBezTo>
                <a:lnTo>
                  <a:pt x="0" y="6399152"/>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28CCA563-903D-4707-A09B-73AE7FD9F3E4}"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67308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78E53AA-13B8-469A-87B0-FF7C74E1EADE}"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45645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a:extLst>
              <a:ext uri="{FF2B5EF4-FFF2-40B4-BE49-F238E27FC236}">
                <a16:creationId xmlns:a16="http://schemas.microsoft.com/office/drawing/2014/main" id="{22444857-0BC3-ACAE-DBB1-5D530AA35ED8}"/>
              </a:ext>
            </a:extLst>
          </p:cNvPr>
          <p:cNvSpPr>
            <a:spLocks noGrp="1"/>
          </p:cNvSpPr>
          <p:nvPr>
            <p:ph type="pic" sz="quarter" idx="15" hasCustomPrompt="1"/>
          </p:nvPr>
        </p:nvSpPr>
        <p:spPr>
          <a:xfrm>
            <a:off x="8046768" y="0"/>
            <a:ext cx="4145232" cy="6399152"/>
          </a:xfrm>
          <a:custGeom>
            <a:avLst/>
            <a:gdLst>
              <a:gd name="connsiteX0" fmla="*/ 0 w 4145232"/>
              <a:gd name="connsiteY0" fmla="*/ 0 h 6399152"/>
              <a:gd name="connsiteX1" fmla="*/ 4145232 w 4145232"/>
              <a:gd name="connsiteY1" fmla="*/ 0 h 6399152"/>
              <a:gd name="connsiteX2" fmla="*/ 4145232 w 4145232"/>
              <a:gd name="connsiteY2" fmla="*/ 6399152 h 6399152"/>
              <a:gd name="connsiteX3" fmla="*/ 603230 w 4145232"/>
              <a:gd name="connsiteY3" fmla="*/ 6399152 h 6399152"/>
              <a:gd name="connsiteX4" fmla="*/ 0 w 4145232"/>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32" h="6399152">
                <a:moveTo>
                  <a:pt x="0" y="0"/>
                </a:moveTo>
                <a:lnTo>
                  <a:pt x="4145232" y="0"/>
                </a:lnTo>
                <a:lnTo>
                  <a:pt x="4145232" y="6399152"/>
                </a:lnTo>
                <a:lnTo>
                  <a:pt x="603230" y="6399152"/>
                </a:lnTo>
                <a:cubicBezTo>
                  <a:pt x="270075" y="6399152"/>
                  <a:pt x="0" y="6129077"/>
                  <a:pt x="0" y="5795922"/>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E5F747B-DE86-4C56-A69A-2124AC6051DB}"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9738364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dirty="0"/>
              <a:t>Click to edit Master title style</a:t>
            </a:r>
          </a:p>
        </p:txBody>
      </p:sp>
      <p:sp>
        <p:nvSpPr>
          <p:cNvPr id="11" name="Picture Placeholder 3">
            <a:extLst>
              <a:ext uri="{FF2B5EF4-FFF2-40B4-BE49-F238E27FC236}">
                <a16:creationId xmlns:a16="http://schemas.microsoft.com/office/drawing/2014/main" id="{6F26914B-7405-10AB-A859-8165D7B1A93C}"/>
              </a:ext>
            </a:extLst>
          </p:cNvPr>
          <p:cNvSpPr>
            <a:spLocks noGrp="1"/>
          </p:cNvSpPr>
          <p:nvPr>
            <p:ph type="pic" sz="quarter" idx="15" hasCustomPrompt="1"/>
          </p:nvPr>
        </p:nvSpPr>
        <p:spPr>
          <a:xfrm>
            <a:off x="0" y="1"/>
            <a:ext cx="6591300" cy="6410303"/>
          </a:xfrm>
          <a:custGeom>
            <a:avLst/>
            <a:gdLst>
              <a:gd name="connsiteX0" fmla="*/ 0 w 6591300"/>
              <a:gd name="connsiteY0" fmla="*/ 0 h 6410303"/>
              <a:gd name="connsiteX1" fmla="*/ 6591300 w 6591300"/>
              <a:gd name="connsiteY1" fmla="*/ 0 h 6410303"/>
              <a:gd name="connsiteX2" fmla="*/ 6591300 w 6591300"/>
              <a:gd name="connsiteY2" fmla="*/ 5807073 h 6410303"/>
              <a:gd name="connsiteX3" fmla="*/ 5988070 w 6591300"/>
              <a:gd name="connsiteY3" fmla="*/ 6410303 h 6410303"/>
              <a:gd name="connsiteX4" fmla="*/ 0 w 6591300"/>
              <a:gd name="connsiteY4" fmla="*/ 6410303 h 6410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410303">
                <a:moveTo>
                  <a:pt x="0" y="0"/>
                </a:moveTo>
                <a:lnTo>
                  <a:pt x="6591300" y="0"/>
                </a:lnTo>
                <a:lnTo>
                  <a:pt x="6591300" y="5807073"/>
                </a:lnTo>
                <a:cubicBezTo>
                  <a:pt x="6591300" y="6140228"/>
                  <a:pt x="6321225" y="6410303"/>
                  <a:pt x="5988070" y="6410303"/>
                </a:cubicBezTo>
                <a:lnTo>
                  <a:pt x="0" y="6410303"/>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3B5E8E98-97C5-4AE8-8CC9-69C51FF1A0EF}"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83231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a:extLst>
              <a:ext uri="{FF2B5EF4-FFF2-40B4-BE49-F238E27FC236}">
                <a16:creationId xmlns:a16="http://schemas.microsoft.com/office/drawing/2014/main" id="{CE823DF8-AABE-3B17-254E-81CD7CA2B5BF}"/>
              </a:ext>
            </a:extLst>
          </p:cNvPr>
          <p:cNvSpPr>
            <a:spLocks noGrp="1"/>
          </p:cNvSpPr>
          <p:nvPr>
            <p:ph type="pic" sz="quarter" idx="15" hasCustomPrompt="1"/>
          </p:nvPr>
        </p:nvSpPr>
        <p:spPr>
          <a:xfrm>
            <a:off x="5737594" y="0"/>
            <a:ext cx="6454406" cy="6399152"/>
          </a:xfrm>
          <a:custGeom>
            <a:avLst/>
            <a:gdLst>
              <a:gd name="connsiteX0" fmla="*/ 0 w 6454406"/>
              <a:gd name="connsiteY0" fmla="*/ 0 h 6399152"/>
              <a:gd name="connsiteX1" fmla="*/ 6454406 w 6454406"/>
              <a:gd name="connsiteY1" fmla="*/ 0 h 6399152"/>
              <a:gd name="connsiteX2" fmla="*/ 6454406 w 6454406"/>
              <a:gd name="connsiteY2" fmla="*/ 6399152 h 6399152"/>
              <a:gd name="connsiteX3" fmla="*/ 601995 w 6454406"/>
              <a:gd name="connsiteY3" fmla="*/ 6399152 h 6399152"/>
              <a:gd name="connsiteX4" fmla="*/ 0 w 6454406"/>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6" h="6399152">
                <a:moveTo>
                  <a:pt x="0" y="0"/>
                </a:moveTo>
                <a:lnTo>
                  <a:pt x="6454406" y="0"/>
                </a:lnTo>
                <a:lnTo>
                  <a:pt x="6454406" y="6399152"/>
                </a:lnTo>
                <a:lnTo>
                  <a:pt x="601995" y="6399152"/>
                </a:lnTo>
                <a:cubicBezTo>
                  <a:pt x="269522" y="6399152"/>
                  <a:pt x="0" y="6129629"/>
                  <a:pt x="0" y="5797156"/>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D524F82-DB30-4BD5-9E9D-AD825E313C84}"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747704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dirty="0"/>
              <a:t>Click to edit Master title style</a:t>
            </a:r>
          </a:p>
        </p:txBody>
      </p:sp>
      <p:sp>
        <p:nvSpPr>
          <p:cNvPr id="11" name="Picture Placeholder 9">
            <a:extLst>
              <a:ext uri="{FF2B5EF4-FFF2-40B4-BE49-F238E27FC236}">
                <a16:creationId xmlns:a16="http://schemas.microsoft.com/office/drawing/2014/main" id="{6B8A8E1B-B99E-8C69-154E-2FAADB07D510}"/>
              </a:ext>
            </a:extLst>
          </p:cNvPr>
          <p:cNvSpPr>
            <a:spLocks noGrp="1"/>
          </p:cNvSpPr>
          <p:nvPr>
            <p:ph type="pic" sz="quarter" idx="15" hasCustomPrompt="1"/>
          </p:nvPr>
        </p:nvSpPr>
        <p:spPr>
          <a:xfrm>
            <a:off x="0" y="0"/>
            <a:ext cx="6591300" cy="6399152"/>
          </a:xfrm>
          <a:custGeom>
            <a:avLst/>
            <a:gdLst>
              <a:gd name="connsiteX0" fmla="*/ 0 w 6591300"/>
              <a:gd name="connsiteY0" fmla="*/ 0 h 6399152"/>
              <a:gd name="connsiteX1" fmla="*/ 6591300 w 6591300"/>
              <a:gd name="connsiteY1" fmla="*/ 0 h 6399152"/>
              <a:gd name="connsiteX2" fmla="*/ 6591300 w 6591300"/>
              <a:gd name="connsiteY2" fmla="*/ 5797156 h 6399152"/>
              <a:gd name="connsiteX3" fmla="*/ 5989304 w 6591300"/>
              <a:gd name="connsiteY3" fmla="*/ 6399152 h 6399152"/>
              <a:gd name="connsiteX4" fmla="*/ 0 w 6591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399152">
                <a:moveTo>
                  <a:pt x="0" y="0"/>
                </a:moveTo>
                <a:lnTo>
                  <a:pt x="6591300" y="0"/>
                </a:lnTo>
                <a:lnTo>
                  <a:pt x="6591300" y="5797156"/>
                </a:lnTo>
                <a:cubicBezTo>
                  <a:pt x="6591300" y="6129629"/>
                  <a:pt x="6321777" y="6399152"/>
                  <a:pt x="5989304" y="6399152"/>
                </a:cubicBezTo>
                <a:lnTo>
                  <a:pt x="0" y="6399152"/>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E7477ED-8564-46ED-8FFC-DE5A509699F3}"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03282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a:extLst>
              <a:ext uri="{FF2B5EF4-FFF2-40B4-BE49-F238E27FC236}">
                <a16:creationId xmlns:a16="http://schemas.microsoft.com/office/drawing/2014/main" id="{2BD82EEA-7278-1A73-C95C-473F75B54048}"/>
              </a:ext>
            </a:extLst>
          </p:cNvPr>
          <p:cNvSpPr>
            <a:spLocks noGrp="1"/>
          </p:cNvSpPr>
          <p:nvPr>
            <p:ph type="pic" sz="quarter" idx="15" hasCustomPrompt="1"/>
          </p:nvPr>
        </p:nvSpPr>
        <p:spPr>
          <a:xfrm>
            <a:off x="5737593" y="0"/>
            <a:ext cx="6454407" cy="6399152"/>
          </a:xfrm>
          <a:custGeom>
            <a:avLst/>
            <a:gdLst>
              <a:gd name="connsiteX0" fmla="*/ 0 w 6454407"/>
              <a:gd name="connsiteY0" fmla="*/ 0 h 6399152"/>
              <a:gd name="connsiteX1" fmla="*/ 6454407 w 6454407"/>
              <a:gd name="connsiteY1" fmla="*/ 0 h 6399152"/>
              <a:gd name="connsiteX2" fmla="*/ 6454407 w 6454407"/>
              <a:gd name="connsiteY2" fmla="*/ 6399152 h 6399152"/>
              <a:gd name="connsiteX3" fmla="*/ 601996 w 6454407"/>
              <a:gd name="connsiteY3" fmla="*/ 6399152 h 6399152"/>
              <a:gd name="connsiteX4" fmla="*/ 0 w 6454407"/>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7" h="6399152">
                <a:moveTo>
                  <a:pt x="0" y="0"/>
                </a:moveTo>
                <a:lnTo>
                  <a:pt x="6454407" y="0"/>
                </a:lnTo>
                <a:lnTo>
                  <a:pt x="6454407" y="6399152"/>
                </a:lnTo>
                <a:lnTo>
                  <a:pt x="601996" y="6399152"/>
                </a:lnTo>
                <a:cubicBezTo>
                  <a:pt x="269523" y="6399152"/>
                  <a:pt x="0" y="6129629"/>
                  <a:pt x="0" y="5797156"/>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0826781-2293-4754-A74B-94E6E7D7B311}"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000007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dirty="0"/>
              <a:t>Click to edit Master title style</a:t>
            </a:r>
          </a:p>
        </p:txBody>
      </p:sp>
      <p:sp>
        <p:nvSpPr>
          <p:cNvPr id="11" name="Picture Placeholder 3">
            <a:extLst>
              <a:ext uri="{FF2B5EF4-FFF2-40B4-BE49-F238E27FC236}">
                <a16:creationId xmlns:a16="http://schemas.microsoft.com/office/drawing/2014/main" id="{F44EE1A0-D83B-FE6C-4495-F55C5070D5D1}"/>
              </a:ext>
            </a:extLst>
          </p:cNvPr>
          <p:cNvSpPr>
            <a:spLocks noGrp="1"/>
          </p:cNvSpPr>
          <p:nvPr>
            <p:ph type="pic" sz="quarter" idx="15" hasCustomPrompt="1"/>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CDFBFA6E-9D0B-474A-AFB9-4E0832448570}"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51945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a:extLst>
              <a:ext uri="{FF2B5EF4-FFF2-40B4-BE49-F238E27FC236}">
                <a16:creationId xmlns:a16="http://schemas.microsoft.com/office/drawing/2014/main" id="{58FA1BA0-D099-705F-F85E-3FBC782F7651}"/>
              </a:ext>
            </a:extLst>
          </p:cNvPr>
          <p:cNvSpPr>
            <a:spLocks noGrp="1"/>
          </p:cNvSpPr>
          <p:nvPr>
            <p:ph type="pic" sz="quarter" idx="15" hasCustomPrompt="1"/>
          </p:nvPr>
        </p:nvSpPr>
        <p:spPr>
          <a:xfrm>
            <a:off x="4502843" y="2"/>
            <a:ext cx="7689157" cy="6399151"/>
          </a:xfrm>
          <a:custGeom>
            <a:avLst/>
            <a:gdLst>
              <a:gd name="connsiteX0" fmla="*/ 0 w 7689157"/>
              <a:gd name="connsiteY0" fmla="*/ 0 h 6399151"/>
              <a:gd name="connsiteX1" fmla="*/ 7689157 w 7689157"/>
              <a:gd name="connsiteY1" fmla="*/ 0 h 6399151"/>
              <a:gd name="connsiteX2" fmla="*/ 7689157 w 7689157"/>
              <a:gd name="connsiteY2" fmla="*/ 6399151 h 6399151"/>
              <a:gd name="connsiteX3" fmla="*/ 601997 w 7689157"/>
              <a:gd name="connsiteY3" fmla="*/ 6399151 h 6399151"/>
              <a:gd name="connsiteX4" fmla="*/ 0 w 7689157"/>
              <a:gd name="connsiteY4" fmla="*/ 5797155 h 639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1">
                <a:moveTo>
                  <a:pt x="0" y="0"/>
                </a:moveTo>
                <a:lnTo>
                  <a:pt x="7689157" y="0"/>
                </a:lnTo>
                <a:lnTo>
                  <a:pt x="7689157" y="6399151"/>
                </a:lnTo>
                <a:lnTo>
                  <a:pt x="601997" y="6399151"/>
                </a:lnTo>
                <a:cubicBezTo>
                  <a:pt x="269523" y="6399151"/>
                  <a:pt x="0" y="6129628"/>
                  <a:pt x="0" y="5797155"/>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EE767648-9FB3-40F4-8072-E80887331DF3}"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078769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dirty="0"/>
              <a:t>Click to edit Master title style</a:t>
            </a:r>
          </a:p>
        </p:txBody>
      </p:sp>
      <p:sp>
        <p:nvSpPr>
          <p:cNvPr id="11" name="Picture Placeholder 3">
            <a:extLst>
              <a:ext uri="{FF2B5EF4-FFF2-40B4-BE49-F238E27FC236}">
                <a16:creationId xmlns:a16="http://schemas.microsoft.com/office/drawing/2014/main" id="{8073E866-A871-62F7-1E54-F2A44278F834}"/>
              </a:ext>
            </a:extLst>
          </p:cNvPr>
          <p:cNvSpPr>
            <a:spLocks noGrp="1"/>
          </p:cNvSpPr>
          <p:nvPr>
            <p:ph type="pic" sz="quarter" idx="15" hasCustomPrompt="1"/>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007E99A-2976-4D79-B66C-833B4C12E9C9}"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89662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111854"/>
            <a:ext cx="3945468" cy="138988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584372" y="5111854"/>
            <a:ext cx="6168356" cy="1389888"/>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815B30A2-D0D1-DED2-1133-A673CEA16AE9}"/>
              </a:ext>
            </a:extLst>
          </p:cNvPr>
          <p:cNvSpPr>
            <a:spLocks noGrp="1"/>
          </p:cNvSpPr>
          <p:nvPr>
            <p:ph type="pic" sz="quarter" idx="15" hasCustomPrompt="1"/>
          </p:nvPr>
        </p:nvSpPr>
        <p:spPr>
          <a:xfrm>
            <a:off x="0" y="0"/>
            <a:ext cx="11750040" cy="4724868"/>
          </a:xfrm>
          <a:custGeom>
            <a:avLst/>
            <a:gdLst>
              <a:gd name="connsiteX0" fmla="*/ 0 w 11750040"/>
              <a:gd name="connsiteY0" fmla="*/ 0 h 4724868"/>
              <a:gd name="connsiteX1" fmla="*/ 11750040 w 11750040"/>
              <a:gd name="connsiteY1" fmla="*/ 0 h 4724868"/>
              <a:gd name="connsiteX2" fmla="*/ 11750040 w 11750040"/>
              <a:gd name="connsiteY2" fmla="*/ 4122872 h 4724868"/>
              <a:gd name="connsiteX3" fmla="*/ 11148044 w 11750040"/>
              <a:gd name="connsiteY3" fmla="*/ 4724868 h 4724868"/>
              <a:gd name="connsiteX4" fmla="*/ 0 w 11750040"/>
              <a:gd name="connsiteY4" fmla="*/ 4724868 h 4724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0040" h="4724868">
                <a:moveTo>
                  <a:pt x="0" y="0"/>
                </a:moveTo>
                <a:lnTo>
                  <a:pt x="11750040" y="0"/>
                </a:lnTo>
                <a:lnTo>
                  <a:pt x="11750040" y="4122872"/>
                </a:lnTo>
                <a:cubicBezTo>
                  <a:pt x="11750040" y="4455345"/>
                  <a:pt x="11480517" y="4724868"/>
                  <a:pt x="11148044" y="4724868"/>
                </a:cubicBezTo>
                <a:lnTo>
                  <a:pt x="0" y="4724868"/>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C49DDD7D-A4A9-4042-8D3D-AF897B76225E}"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8005429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a:extLst>
              <a:ext uri="{FF2B5EF4-FFF2-40B4-BE49-F238E27FC236}">
                <a16:creationId xmlns:a16="http://schemas.microsoft.com/office/drawing/2014/main" id="{0696DEB7-ADC8-3E90-7A63-F11D6535D0E4}"/>
              </a:ext>
            </a:extLst>
          </p:cNvPr>
          <p:cNvSpPr>
            <a:spLocks noGrp="1"/>
          </p:cNvSpPr>
          <p:nvPr>
            <p:ph type="pic" sz="quarter" idx="15" hasCustomPrompt="1"/>
          </p:nvPr>
        </p:nvSpPr>
        <p:spPr>
          <a:xfrm>
            <a:off x="0" y="0"/>
            <a:ext cx="11750040" cy="3806246"/>
          </a:xfrm>
          <a:custGeom>
            <a:avLst/>
            <a:gdLst>
              <a:gd name="connsiteX0" fmla="*/ 0 w 11733150"/>
              <a:gd name="connsiteY0" fmla="*/ 0 h 3806246"/>
              <a:gd name="connsiteX1" fmla="*/ 11733150 w 11733150"/>
              <a:gd name="connsiteY1" fmla="*/ 0 h 3806246"/>
              <a:gd name="connsiteX2" fmla="*/ 11733150 w 11733150"/>
              <a:gd name="connsiteY2" fmla="*/ 3204250 h 3806246"/>
              <a:gd name="connsiteX3" fmla="*/ 11131154 w 11733150"/>
              <a:gd name="connsiteY3" fmla="*/ 3806246 h 3806246"/>
              <a:gd name="connsiteX4" fmla="*/ 0 w 11733150"/>
              <a:gd name="connsiteY4" fmla="*/ 3806246 h 380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3806246">
                <a:moveTo>
                  <a:pt x="0" y="0"/>
                </a:moveTo>
                <a:lnTo>
                  <a:pt x="11733150" y="0"/>
                </a:lnTo>
                <a:lnTo>
                  <a:pt x="11733150" y="3204250"/>
                </a:lnTo>
                <a:cubicBezTo>
                  <a:pt x="11733150" y="3536723"/>
                  <a:pt x="11463627" y="3806246"/>
                  <a:pt x="11131154" y="3806246"/>
                </a:cubicBezTo>
                <a:lnTo>
                  <a:pt x="0" y="3806246"/>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3EA3D79-61FB-48D3-96EC-9D73986E2DB4}"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09357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vert="horz" lIns="91440" tIns="45720" rIns="91440" bIns="45720" rtlCol="0" anchor="t">
            <a:normAutofit/>
          </a:bodyPr>
          <a:lstStyle>
            <a:lvl1pPr>
              <a:defRPr lang="en-US" sz="48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11" name="Picture Placeholder 6">
            <a:extLst>
              <a:ext uri="{FF2B5EF4-FFF2-40B4-BE49-F238E27FC236}">
                <a16:creationId xmlns:a16="http://schemas.microsoft.com/office/drawing/2014/main" id="{1D6AB98B-BD95-F9FC-BB22-1A89B6EE3246}"/>
              </a:ext>
            </a:extLst>
          </p:cNvPr>
          <p:cNvSpPr>
            <a:spLocks noGrp="1"/>
          </p:cNvSpPr>
          <p:nvPr>
            <p:ph type="pic" sz="quarter" idx="13" hasCustomPrompt="1"/>
          </p:nvPr>
        </p:nvSpPr>
        <p:spPr>
          <a:xfrm>
            <a:off x="0" y="0"/>
            <a:ext cx="6604503" cy="6399152"/>
          </a:xfrm>
          <a:custGeom>
            <a:avLst/>
            <a:gdLst>
              <a:gd name="connsiteX0" fmla="*/ 0 w 6604503"/>
              <a:gd name="connsiteY0" fmla="*/ 0 h 6399152"/>
              <a:gd name="connsiteX1" fmla="*/ 6604503 w 6604503"/>
              <a:gd name="connsiteY1" fmla="*/ 0 h 6399152"/>
              <a:gd name="connsiteX2" fmla="*/ 6604503 w 6604503"/>
              <a:gd name="connsiteY2" fmla="*/ 5797156 h 6399152"/>
              <a:gd name="connsiteX3" fmla="*/ 6002507 w 6604503"/>
              <a:gd name="connsiteY3" fmla="*/ 6399152 h 6399152"/>
              <a:gd name="connsiteX4" fmla="*/ 0 w 6604503"/>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4503" h="6399152">
                <a:moveTo>
                  <a:pt x="0" y="0"/>
                </a:moveTo>
                <a:lnTo>
                  <a:pt x="6604503" y="0"/>
                </a:lnTo>
                <a:lnTo>
                  <a:pt x="6604503" y="5797156"/>
                </a:lnTo>
                <a:cubicBezTo>
                  <a:pt x="6604503" y="6129629"/>
                  <a:pt x="6334980" y="6399152"/>
                  <a:pt x="6002507" y="6399152"/>
                </a:cubicBezTo>
                <a:lnTo>
                  <a:pt x="0" y="6399152"/>
                </a:lnTo>
                <a:close/>
              </a:path>
            </a:pathLst>
          </a:custGeom>
          <a:blipFill dpi="0" rotWithShape="1">
            <a:blip r:embed="rId2">
              <a:alphaModFix amt="75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5B3B0F7F-6AD6-4AF0-8BB1-D49CE0F9F622}" type="datetime1">
              <a:rPr lang="en-US" smtClean="0"/>
              <a:t>3/30/26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15655764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20558516-7088-BB33-D6DC-15ED4C60CBAF}"/>
              </a:ext>
            </a:extLst>
          </p:cNvPr>
          <p:cNvSpPr>
            <a:spLocks noGrp="1"/>
          </p:cNvSpPr>
          <p:nvPr>
            <p:ph type="pic" sz="quarter" idx="15" hasCustomPrompt="1"/>
          </p:nvPr>
        </p:nvSpPr>
        <p:spPr>
          <a:xfrm>
            <a:off x="441960" y="3067414"/>
            <a:ext cx="11750040" cy="3790586"/>
          </a:xfrm>
          <a:custGeom>
            <a:avLst/>
            <a:gdLst>
              <a:gd name="connsiteX0" fmla="*/ 603695 w 11750040"/>
              <a:gd name="connsiteY0" fmla="*/ 0 h 3790586"/>
              <a:gd name="connsiteX1" fmla="*/ 11750040 w 11750040"/>
              <a:gd name="connsiteY1" fmla="*/ 0 h 3790586"/>
              <a:gd name="connsiteX2" fmla="*/ 11750040 w 11750040"/>
              <a:gd name="connsiteY2" fmla="*/ 3790586 h 3790586"/>
              <a:gd name="connsiteX3" fmla="*/ 0 w 11750040"/>
              <a:gd name="connsiteY3" fmla="*/ 3790586 h 3790586"/>
              <a:gd name="connsiteX4" fmla="*/ 0 w 11750040"/>
              <a:gd name="connsiteY4" fmla="*/ 603695 h 3790586"/>
              <a:gd name="connsiteX5" fmla="*/ 603695 w 11750040"/>
              <a:gd name="connsiteY5" fmla="*/ 0 h 379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50040" h="3790586">
                <a:moveTo>
                  <a:pt x="603695" y="0"/>
                </a:moveTo>
                <a:lnTo>
                  <a:pt x="11750040" y="0"/>
                </a:lnTo>
                <a:lnTo>
                  <a:pt x="11750040" y="3790586"/>
                </a:lnTo>
                <a:lnTo>
                  <a:pt x="0" y="3790586"/>
                </a:lnTo>
                <a:lnTo>
                  <a:pt x="0" y="603695"/>
                </a:lnTo>
                <a:cubicBezTo>
                  <a:pt x="0" y="270283"/>
                  <a:pt x="270283" y="0"/>
                  <a:pt x="603695"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40460"/>
            <a:ext cx="3494314" cy="338328"/>
          </a:xfrm>
        </p:spPr>
        <p:txBody>
          <a:bodyPr/>
          <a:lstStyle/>
          <a:p>
            <a:fld id="{5E407E80-9270-4600-9E83-876C054EC0ED}"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40460"/>
            <a:ext cx="2805405"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40460"/>
            <a:ext cx="429207" cy="338328"/>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82289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US" dirty="0"/>
              <a:t>Click to edit Master title style</a:t>
            </a:r>
          </a:p>
        </p:txBody>
      </p:sp>
      <p:sp>
        <p:nvSpPr>
          <p:cNvPr id="9" name="Picture Placeholder 8">
            <a:extLst>
              <a:ext uri="{FF2B5EF4-FFF2-40B4-BE49-F238E27FC236}">
                <a16:creationId xmlns:a16="http://schemas.microsoft.com/office/drawing/2014/main" id="{19C22D85-D675-737B-9F54-B9D7FC819199}"/>
              </a:ext>
            </a:extLst>
          </p:cNvPr>
          <p:cNvSpPr>
            <a:spLocks noGrp="1"/>
          </p:cNvSpPr>
          <p:nvPr>
            <p:ph type="pic" sz="quarter" idx="15" hasCustomPrompt="1"/>
          </p:nvPr>
        </p:nvSpPr>
        <p:spPr>
          <a:xfrm>
            <a:off x="0" y="1828800"/>
            <a:ext cx="6707699" cy="5029200"/>
          </a:xfrm>
          <a:custGeom>
            <a:avLst/>
            <a:gdLst>
              <a:gd name="connsiteX0" fmla="*/ 0 w 6707699"/>
              <a:gd name="connsiteY0" fmla="*/ 0 h 5029200"/>
              <a:gd name="connsiteX1" fmla="*/ 6129259 w 6707699"/>
              <a:gd name="connsiteY1" fmla="*/ 0 h 5029200"/>
              <a:gd name="connsiteX2" fmla="*/ 6707699 w 6707699"/>
              <a:gd name="connsiteY2" fmla="*/ 578440 h 5029200"/>
              <a:gd name="connsiteX3" fmla="*/ 6707699 w 6707699"/>
              <a:gd name="connsiteY3" fmla="*/ 5029200 h 5029200"/>
              <a:gd name="connsiteX4" fmla="*/ 0 w 6707699"/>
              <a:gd name="connsiteY4" fmla="*/ 5029200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699" h="5029200">
                <a:moveTo>
                  <a:pt x="0" y="0"/>
                </a:moveTo>
                <a:lnTo>
                  <a:pt x="6129259" y="0"/>
                </a:lnTo>
                <a:cubicBezTo>
                  <a:pt x="6448723" y="0"/>
                  <a:pt x="6707699" y="258976"/>
                  <a:pt x="6707699" y="578440"/>
                </a:cubicBezTo>
                <a:lnTo>
                  <a:pt x="6707699" y="5029200"/>
                </a:lnTo>
                <a:lnTo>
                  <a:pt x="0" y="5029200"/>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89302" y="1828800"/>
            <a:ext cx="4196146" cy="45037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389302" y="6492240"/>
            <a:ext cx="1280160" cy="338328"/>
          </a:xfrm>
        </p:spPr>
        <p:txBody>
          <a:bodyPr/>
          <a:lstStyle/>
          <a:p>
            <a:fld id="{7A043757-40C8-48EB-A459-80D3B00F0BCB}"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9462" y="6492240"/>
            <a:ext cx="2888554" cy="338328"/>
          </a:xfr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352958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dirty="0"/>
              <a:t>Click to edit Master title style</a:t>
            </a:r>
          </a:p>
        </p:txBody>
      </p:sp>
      <p:sp>
        <p:nvSpPr>
          <p:cNvPr id="11" name="Picture Placeholder 8">
            <a:extLst>
              <a:ext uri="{FF2B5EF4-FFF2-40B4-BE49-F238E27FC236}">
                <a16:creationId xmlns:a16="http://schemas.microsoft.com/office/drawing/2014/main" id="{C202BC3A-8633-9F03-1586-99447DA1CFF3}"/>
              </a:ext>
            </a:extLst>
          </p:cNvPr>
          <p:cNvSpPr>
            <a:spLocks noGrp="1"/>
          </p:cNvSpPr>
          <p:nvPr>
            <p:ph type="pic" sz="quarter" idx="15" hasCustomPrompt="1"/>
          </p:nvPr>
        </p:nvSpPr>
        <p:spPr>
          <a:xfrm>
            <a:off x="0" y="2293496"/>
            <a:ext cx="5285232" cy="4564504"/>
          </a:xfrm>
          <a:custGeom>
            <a:avLst/>
            <a:gdLst>
              <a:gd name="connsiteX0" fmla="*/ 0 w 5285232"/>
              <a:gd name="connsiteY0" fmla="*/ 0 h 4564504"/>
              <a:gd name="connsiteX1" fmla="*/ 4706792 w 5285232"/>
              <a:gd name="connsiteY1" fmla="*/ 0 h 4564504"/>
              <a:gd name="connsiteX2" fmla="*/ 5285232 w 5285232"/>
              <a:gd name="connsiteY2" fmla="*/ 578440 h 4564504"/>
              <a:gd name="connsiteX3" fmla="*/ 5285232 w 5285232"/>
              <a:gd name="connsiteY3" fmla="*/ 4564504 h 4564504"/>
              <a:gd name="connsiteX4" fmla="*/ 0 w 5285232"/>
              <a:gd name="connsiteY4" fmla="*/ 4564504 h 456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232" h="4564504">
                <a:moveTo>
                  <a:pt x="0" y="0"/>
                </a:moveTo>
                <a:lnTo>
                  <a:pt x="4706792" y="0"/>
                </a:lnTo>
                <a:cubicBezTo>
                  <a:pt x="5026256" y="0"/>
                  <a:pt x="5285232" y="258976"/>
                  <a:pt x="5285232" y="578440"/>
                </a:cubicBezTo>
                <a:lnTo>
                  <a:pt x="5285232" y="4564504"/>
                </a:lnTo>
                <a:lnTo>
                  <a:pt x="0" y="4564504"/>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492240"/>
            <a:ext cx="2651760" cy="338328"/>
          </a:xfrm>
        </p:spPr>
        <p:txBody>
          <a:bodyPr/>
          <a:lstStyle/>
          <a:p>
            <a:fld id="{D0304CB2-AF95-4B6C-81FD-EF29E4F12940}" type="datetime1">
              <a:rPr lang="en-US" smtClean="0"/>
              <a:t>3/30/26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960184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dirty="0"/>
              <a:t>Click to edit Master title style</a:t>
            </a:r>
          </a:p>
        </p:txBody>
      </p:sp>
      <p:sp>
        <p:nvSpPr>
          <p:cNvPr id="10" name="Picture Placeholder 8">
            <a:extLst>
              <a:ext uri="{FF2B5EF4-FFF2-40B4-BE49-F238E27FC236}">
                <a16:creationId xmlns:a16="http://schemas.microsoft.com/office/drawing/2014/main" id="{E211327B-3880-6494-1C8F-EEE1BF913B81}"/>
              </a:ext>
            </a:extLst>
          </p:cNvPr>
          <p:cNvSpPr>
            <a:spLocks noGrp="1"/>
          </p:cNvSpPr>
          <p:nvPr>
            <p:ph type="pic" sz="quarter" idx="15" hasCustomPrompt="1"/>
          </p:nvPr>
        </p:nvSpPr>
        <p:spPr>
          <a:xfrm>
            <a:off x="0" y="2293494"/>
            <a:ext cx="4176819" cy="4564506"/>
          </a:xfrm>
          <a:custGeom>
            <a:avLst/>
            <a:gdLst>
              <a:gd name="connsiteX0" fmla="*/ 0 w 4176819"/>
              <a:gd name="connsiteY0" fmla="*/ 0 h 4564506"/>
              <a:gd name="connsiteX1" fmla="*/ 3598379 w 4176819"/>
              <a:gd name="connsiteY1" fmla="*/ 0 h 4564506"/>
              <a:gd name="connsiteX2" fmla="*/ 4176819 w 4176819"/>
              <a:gd name="connsiteY2" fmla="*/ 578440 h 4564506"/>
              <a:gd name="connsiteX3" fmla="*/ 4176819 w 4176819"/>
              <a:gd name="connsiteY3" fmla="*/ 4564506 h 4564506"/>
              <a:gd name="connsiteX4" fmla="*/ 0 w 4176819"/>
              <a:gd name="connsiteY4" fmla="*/ 4564506 h 456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819" h="4564506">
                <a:moveTo>
                  <a:pt x="0" y="0"/>
                </a:moveTo>
                <a:lnTo>
                  <a:pt x="3598379" y="0"/>
                </a:lnTo>
                <a:cubicBezTo>
                  <a:pt x="3917843" y="0"/>
                  <a:pt x="4176819" y="258976"/>
                  <a:pt x="4176819" y="578440"/>
                </a:cubicBezTo>
                <a:lnTo>
                  <a:pt x="4176819" y="4564506"/>
                </a:lnTo>
                <a:lnTo>
                  <a:pt x="0" y="4564506"/>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115073" y="6492240"/>
            <a:ext cx="2843784" cy="338328"/>
          </a:xfrm>
        </p:spPr>
        <p:txBody>
          <a:bodyPr/>
          <a:lstStyle/>
          <a:p>
            <a:fld id="{FD636673-28CE-4CCE-80FB-7124C935A31A}"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18691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p:bg>
      <p:bgRef idx="1001">
        <a:schemeClr val="bg2"/>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EF0D11-5ED9-D2C8-48DF-CDDD85CEAC2D}"/>
              </a:ext>
            </a:extLst>
          </p:cNvPr>
          <p:cNvSpPr/>
          <p:nvPr/>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1389888" y="4809744"/>
            <a:ext cx="9345168" cy="1225296"/>
          </a:xfrm>
        </p:spPr>
        <p:txBody>
          <a:bodyPr anchor="t">
            <a:normAutofit/>
          </a:bodyPr>
          <a:lstStyle>
            <a:lvl1pPr algn="ctr">
              <a:lnSpc>
                <a:spcPct val="120000"/>
              </a:lnSpc>
              <a:defRPr sz="2800">
                <a:solidFill>
                  <a:schemeClr val="tx2"/>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493776" y="603504"/>
            <a:ext cx="11201400" cy="4206240"/>
          </a:xfrm>
        </p:spPr>
        <p:txBody>
          <a:bodyPr anchor="b">
            <a:normAutofit/>
          </a:bodyPr>
          <a:lstStyle>
            <a:lvl1pPr marL="0" indent="0" algn="ctr">
              <a:lnSpc>
                <a:spcPct val="90000"/>
              </a:lnSpc>
              <a:buNone/>
              <a:defRPr sz="27800">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0C53913C-4E7F-A6E2-8028-C03CFD32F302}"/>
              </a:ext>
            </a:extLst>
          </p:cNvPr>
          <p:cNvSpPr>
            <a:spLocks noGrp="1"/>
          </p:cNvSpPr>
          <p:nvPr>
            <p:ph type="dt" sz="half" idx="10"/>
          </p:nvPr>
        </p:nvSpPr>
        <p:spPr/>
        <p:txBody>
          <a:bodyPr/>
          <a:lstStyle>
            <a:lvl1pPr>
              <a:defRPr>
                <a:solidFill>
                  <a:schemeClr val="tx2"/>
                </a:solidFill>
              </a:defRPr>
            </a:lvl1pPr>
          </a:lstStyle>
          <a:p>
            <a:fld id="{E8802264-EF96-4074-A671-AB5D99F5E332}" type="datetime1">
              <a:rPr lang="en-US" smtClean="0"/>
              <a:t>3/30/26</a:t>
            </a:fld>
            <a:endParaRPr lang="en-US" dirty="0"/>
          </a:p>
        </p:txBody>
      </p:sp>
      <p:sp>
        <p:nvSpPr>
          <p:cNvPr id="4" name="Footer Placeholder 3">
            <a:extLst>
              <a:ext uri="{FF2B5EF4-FFF2-40B4-BE49-F238E27FC236}">
                <a16:creationId xmlns:a16="http://schemas.microsoft.com/office/drawing/2014/main" id="{F0225984-1615-5B69-4A65-E3A7E6508DE7}"/>
              </a:ext>
            </a:extLst>
          </p:cNvPr>
          <p:cNvSpPr>
            <a:spLocks noGrp="1"/>
          </p:cNvSpPr>
          <p:nvPr>
            <p:ph type="ftr" sz="quarter" idx="11"/>
          </p:nvPr>
        </p:nvSpPr>
        <p:spPr/>
        <p:txBody>
          <a:bodyPr/>
          <a:lstStyle>
            <a:lvl1pPr>
              <a:defRPr>
                <a:solidFill>
                  <a:schemeClr val="tx2"/>
                </a:solidFill>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26A6A07C-51B6-897B-8C81-FBA62CFE4176}"/>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628337166"/>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621792" y="4873752"/>
            <a:ext cx="8439912" cy="1490472"/>
          </a:xfrm>
        </p:spPr>
        <p:txBody>
          <a:bodyPr vert="horz" lIns="91440" tIns="45720" rIns="91440" bIns="45720" rtlCol="0" anchor="t">
            <a:normAutofit/>
          </a:bodyPr>
          <a:lstStyle>
            <a:lvl1pPr>
              <a:lnSpc>
                <a:spcPct val="120000"/>
              </a:lnSpc>
              <a:defRPr lang="en-US" sz="2800" dirty="0">
                <a:solidFill>
                  <a:schemeClr val="tx2"/>
                </a:solidFill>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539496" y="420624"/>
            <a:ext cx="11100816" cy="4334256"/>
          </a:xfrm>
        </p:spPr>
        <p:txBody>
          <a:bodyPr vert="horz" lIns="91440" tIns="45720" rIns="91440" bIns="45720" rtlCol="0" anchor="b">
            <a:normAutofit/>
          </a:bodyPr>
          <a:lstStyle>
            <a:lvl1pPr marL="0" indent="0">
              <a:lnSpc>
                <a:spcPct val="90000"/>
              </a:lnSpc>
              <a:buNone/>
              <a:defRPr lang="en-US" sz="27800" dirty="0">
                <a:solidFill>
                  <a:schemeClr val="accent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0C53913C-4E7F-A6E2-8028-C03CFD32F302}"/>
              </a:ext>
            </a:extLst>
          </p:cNvPr>
          <p:cNvSpPr>
            <a:spLocks noGrp="1"/>
          </p:cNvSpPr>
          <p:nvPr>
            <p:ph type="dt" sz="half" idx="10"/>
          </p:nvPr>
        </p:nvSpPr>
        <p:spPr/>
        <p:txBody>
          <a:bodyPr/>
          <a:lstStyle>
            <a:lvl1pPr>
              <a:defRPr>
                <a:solidFill>
                  <a:schemeClr val="tx2"/>
                </a:solidFill>
              </a:defRPr>
            </a:lvl1pPr>
          </a:lstStyle>
          <a:p>
            <a:fld id="{FB84F615-9106-410C-834A-3DBE51A81CC1}" type="datetime1">
              <a:rPr lang="en-US" smtClean="0"/>
              <a:t>3/30/26</a:t>
            </a:fld>
            <a:endParaRPr lang="en-US" dirty="0"/>
          </a:p>
        </p:txBody>
      </p:sp>
      <p:sp>
        <p:nvSpPr>
          <p:cNvPr id="4" name="Footer Placeholder 3">
            <a:extLst>
              <a:ext uri="{FF2B5EF4-FFF2-40B4-BE49-F238E27FC236}">
                <a16:creationId xmlns:a16="http://schemas.microsoft.com/office/drawing/2014/main" id="{F0225984-1615-5B69-4A65-E3A7E6508DE7}"/>
              </a:ext>
            </a:extLst>
          </p:cNvPr>
          <p:cNvSpPr>
            <a:spLocks noGrp="1"/>
          </p:cNvSpPr>
          <p:nvPr>
            <p:ph type="ftr" sz="quarter" idx="11"/>
          </p:nvPr>
        </p:nvSpPr>
        <p:spPr/>
        <p:txBody>
          <a:bodyPr/>
          <a:lstStyle>
            <a:lvl1pPr>
              <a:defRPr>
                <a:solidFill>
                  <a:schemeClr val="tx2"/>
                </a:solidFill>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26A6A07C-51B6-897B-8C81-FBA62CFE4176}"/>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20432011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g Number 3">
    <p:bg>
      <p:bgRef idx="1001">
        <a:schemeClr val="bg1"/>
      </p:bgRef>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0EA1A10B-111C-8469-40F7-C3551BB027D0}"/>
              </a:ext>
            </a:extLst>
          </p:cNvPr>
          <p:cNvSpPr/>
          <p:nvPr/>
        </p:nvSpPr>
        <p:spPr>
          <a:xfrm>
            <a:off x="1" y="4783948"/>
            <a:ext cx="11762231" cy="2074052"/>
          </a:xfrm>
          <a:custGeom>
            <a:avLst/>
            <a:gdLst>
              <a:gd name="connsiteX0" fmla="*/ 0 w 11762231"/>
              <a:gd name="connsiteY0" fmla="*/ 0 h 2074052"/>
              <a:gd name="connsiteX1" fmla="*/ 112775 w 11762231"/>
              <a:gd name="connsiteY1" fmla="*/ 0 h 2074052"/>
              <a:gd name="connsiteX2" fmla="*/ 11102489 w 11762231"/>
              <a:gd name="connsiteY2" fmla="*/ 0 h 2074052"/>
              <a:gd name="connsiteX3" fmla="*/ 11437005 w 11762231"/>
              <a:gd name="connsiteY3" fmla="*/ 0 h 2074052"/>
              <a:gd name="connsiteX4" fmla="*/ 11762231 w 11762231"/>
              <a:gd name="connsiteY4" fmla="*/ 325226 h 2074052"/>
              <a:gd name="connsiteX5" fmla="*/ 11762231 w 11762231"/>
              <a:gd name="connsiteY5" fmla="*/ 2074052 h 2074052"/>
              <a:gd name="connsiteX6" fmla="*/ 11427715 w 11762231"/>
              <a:gd name="connsiteY6" fmla="*/ 2074052 h 2074052"/>
              <a:gd name="connsiteX7" fmla="*/ 112775 w 11762231"/>
              <a:gd name="connsiteY7" fmla="*/ 2074052 h 2074052"/>
              <a:gd name="connsiteX8" fmla="*/ 0 w 11762231"/>
              <a:gd name="connsiteY8" fmla="*/ 2074052 h 207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62231" h="2074052">
                <a:moveTo>
                  <a:pt x="0" y="0"/>
                </a:moveTo>
                <a:lnTo>
                  <a:pt x="112775" y="0"/>
                </a:lnTo>
                <a:lnTo>
                  <a:pt x="11102489" y="0"/>
                </a:lnTo>
                <a:lnTo>
                  <a:pt x="11437005" y="0"/>
                </a:lnTo>
                <a:cubicBezTo>
                  <a:pt x="11616622" y="0"/>
                  <a:pt x="11762231" y="145609"/>
                  <a:pt x="11762231" y="325226"/>
                </a:cubicBezTo>
                <a:lnTo>
                  <a:pt x="11762231" y="2074052"/>
                </a:lnTo>
                <a:lnTo>
                  <a:pt x="11427715" y="2074052"/>
                </a:lnTo>
                <a:lnTo>
                  <a:pt x="112775" y="2074052"/>
                </a:lnTo>
                <a:lnTo>
                  <a:pt x="0" y="2074052"/>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33C62E16-021E-429D-57AF-0AC1B2666E43}"/>
              </a:ext>
            </a:extLst>
          </p:cNvPr>
          <p:cNvSpPr>
            <a:spLocks noGrp="1"/>
          </p:cNvSpPr>
          <p:nvPr>
            <p:ph type="title"/>
          </p:nvPr>
        </p:nvSpPr>
        <p:spPr>
          <a:xfrm>
            <a:off x="621792" y="4873752"/>
            <a:ext cx="8439912" cy="1591056"/>
          </a:xfrm>
        </p:spPr>
        <p:txBody>
          <a:bodyPr vert="horz" lIns="91440" tIns="45720" rIns="91440" bIns="45720" rtlCol="0" anchor="ctr">
            <a:normAutofit/>
          </a:bodyPr>
          <a:lstStyle>
            <a:lvl1pPr>
              <a:lnSpc>
                <a:spcPct val="120000"/>
              </a:lnSpc>
              <a:defRPr lang="en-US" sz="2800" dirty="0">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8D5285B4-939B-FC12-E19A-F30DFE493F08}"/>
              </a:ext>
            </a:extLst>
          </p:cNvPr>
          <p:cNvSpPr>
            <a:spLocks noGrp="1"/>
          </p:cNvSpPr>
          <p:nvPr>
            <p:ph sz="quarter" idx="13" hasCustomPrompt="1"/>
          </p:nvPr>
        </p:nvSpPr>
        <p:spPr>
          <a:xfrm>
            <a:off x="539496" y="420624"/>
            <a:ext cx="11100816" cy="4334256"/>
          </a:xfrm>
        </p:spPr>
        <p:txBody>
          <a:bodyPr vert="horz" lIns="91440" tIns="45720" rIns="91440" bIns="45720" rtlCol="0" anchor="b">
            <a:normAutofit/>
          </a:bodyPr>
          <a:lstStyle>
            <a:lvl1pPr marL="0" indent="0">
              <a:lnSpc>
                <a:spcPct val="90000"/>
              </a:lnSpc>
              <a:buNone/>
              <a:defRPr lang="en-US" sz="27800" dirty="0">
                <a:solidFill>
                  <a:schemeClr val="accent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0C53913C-4E7F-A6E2-8028-C03CFD32F302}"/>
              </a:ext>
            </a:extLst>
          </p:cNvPr>
          <p:cNvSpPr>
            <a:spLocks noGrp="1"/>
          </p:cNvSpPr>
          <p:nvPr>
            <p:ph type="dt" sz="half" idx="10"/>
          </p:nvPr>
        </p:nvSpPr>
        <p:spPr/>
        <p:txBody>
          <a:bodyPr/>
          <a:lstStyle>
            <a:lvl1pPr>
              <a:defRPr>
                <a:solidFill>
                  <a:schemeClr val="tx2"/>
                </a:solidFill>
              </a:defRPr>
            </a:lvl1pPr>
          </a:lstStyle>
          <a:p>
            <a:fld id="{1D5A920F-C91E-4FD9-A8A8-AC96444816EA}" type="datetime1">
              <a:rPr lang="en-US" smtClean="0"/>
              <a:t>3/30/26</a:t>
            </a:fld>
            <a:endParaRPr lang="en-US" dirty="0"/>
          </a:p>
        </p:txBody>
      </p:sp>
      <p:sp>
        <p:nvSpPr>
          <p:cNvPr id="4" name="Footer Placeholder 3">
            <a:extLst>
              <a:ext uri="{FF2B5EF4-FFF2-40B4-BE49-F238E27FC236}">
                <a16:creationId xmlns:a16="http://schemas.microsoft.com/office/drawing/2014/main" id="{F0225984-1615-5B69-4A65-E3A7E6508DE7}"/>
              </a:ext>
            </a:extLst>
          </p:cNvPr>
          <p:cNvSpPr>
            <a:spLocks noGrp="1"/>
          </p:cNvSpPr>
          <p:nvPr>
            <p:ph type="ftr" sz="quarter" idx="11"/>
          </p:nvPr>
        </p:nvSpPr>
        <p:spPr>
          <a:xfrm>
            <a:off x="8430768" y="6492240"/>
            <a:ext cx="2660904" cy="338328"/>
          </a:xfrm>
        </p:spPr>
        <p:txBody>
          <a:bodyPr/>
          <a:lstStyle>
            <a:lvl1pPr>
              <a:defRPr>
                <a:solidFill>
                  <a:schemeClr val="tx2"/>
                </a:solidFill>
              </a:defRPr>
            </a:lvl1pPr>
          </a:lstStyle>
          <a:p>
            <a:r>
              <a:rPr lang="en-US" dirty="0"/>
              <a:t>Sample Footer Text</a:t>
            </a:r>
          </a:p>
        </p:txBody>
      </p:sp>
      <p:sp>
        <p:nvSpPr>
          <p:cNvPr id="5" name="Slide Number Placeholder 4">
            <a:extLst>
              <a:ext uri="{FF2B5EF4-FFF2-40B4-BE49-F238E27FC236}">
                <a16:creationId xmlns:a16="http://schemas.microsoft.com/office/drawing/2014/main" id="{26A6A07C-51B6-897B-8C81-FBA62CFE4176}"/>
              </a:ext>
            </a:extLst>
          </p:cNvPr>
          <p:cNvSpPr>
            <a:spLocks noGrp="1"/>
          </p:cNvSpPr>
          <p:nvPr>
            <p:ph type="sldNum" sz="quarter" idx="12"/>
          </p:nvPr>
        </p:nvSpPr>
        <p:spPr>
          <a:xfrm>
            <a:off x="11183112" y="6492240"/>
            <a:ext cx="457200" cy="338328"/>
          </a:xfrm>
        </p:spPr>
        <p:txBody>
          <a:bodyPr/>
          <a:lstStyle>
            <a:lvl1pPr>
              <a:defRPr>
                <a:solidFill>
                  <a:schemeClr val="tx2"/>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174527867"/>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3FF91DA-BC67-4FFF-80B3-6A83720BA580}" type="datetime1">
              <a:rPr lang="en-US" smtClean="0"/>
              <a:t>3/30/26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29768" y="987552"/>
            <a:ext cx="10149840" cy="4846320"/>
          </a:xfrm>
        </p:spPr>
        <p:txBody>
          <a:bodyPr anchor="ctr">
            <a:normAutofit/>
          </a:bodyPr>
          <a:lstStyle>
            <a:lvl1pPr marL="0" indent="0">
              <a:lnSpc>
                <a:spcPct val="110000"/>
              </a:lnSpc>
              <a:buNone/>
              <a:defRPr sz="4400" b="0" cap="all" baseline="0">
                <a:solidFill>
                  <a:schemeClr val="accent1"/>
                </a:solidFill>
              </a:defRPr>
            </a:lvl1pPr>
            <a:lvl2pPr marL="228600" indent="0">
              <a:lnSpc>
                <a:spcPct val="110000"/>
              </a:lnSpc>
              <a:buNone/>
              <a:defRPr sz="4000" b="0" cap="all" baseline="0">
                <a:solidFill>
                  <a:schemeClr val="accent1"/>
                </a:solidFill>
              </a:defRPr>
            </a:lvl2pPr>
            <a:lvl3pPr marL="457200" indent="0">
              <a:lnSpc>
                <a:spcPct val="110000"/>
              </a:lnSpc>
              <a:buNone/>
              <a:defRPr sz="3600" b="0" cap="all" baseline="0">
                <a:solidFill>
                  <a:schemeClr val="accent1"/>
                </a:solidFill>
              </a:defRPr>
            </a:lvl3pPr>
            <a:lvl4pPr marL="685800" indent="0">
              <a:lnSpc>
                <a:spcPct val="110000"/>
              </a:lnSpc>
              <a:buNone/>
              <a:defRPr sz="3200" b="0" cap="all" baseline="0">
                <a:solidFill>
                  <a:schemeClr val="accent1"/>
                </a:solidFill>
              </a:defRPr>
            </a:lvl4pPr>
            <a:lvl5pPr marL="914400" indent="0">
              <a:lnSpc>
                <a:spcPct val="110000"/>
              </a:lnSpc>
              <a:buNone/>
              <a:defRPr sz="2800" b="0" cap="all" baseline="0">
                <a:solidFill>
                  <a:schemeClr val="accent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40432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accent1"/>
                </a:solidFill>
              </a:defRPr>
            </a:lvl1pPr>
          </a:lstStyle>
          <a:p>
            <a:fld id="{15565DD7-EB64-4BFE-B850-4043488A7CD8}" type="datetime1">
              <a:rPr lang="en-US" smtClean="0"/>
              <a:t>3/30/26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accent1"/>
                </a:solidFill>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accent1"/>
                </a:solidFill>
              </a:defRPr>
            </a:lvl1p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29768" y="630936"/>
            <a:ext cx="8449056" cy="5605272"/>
          </a:xfrm>
        </p:spPr>
        <p:txBody>
          <a:bodyPr anchor="ctr">
            <a:normAutofit/>
          </a:bodyPr>
          <a:lstStyle>
            <a:lvl1pPr marL="0" indent="0">
              <a:lnSpc>
                <a:spcPct val="110000"/>
              </a:lnSpc>
              <a:buNone/>
              <a:defRPr sz="5400" b="0" cap="none" baseline="0">
                <a:solidFill>
                  <a:schemeClr val="accent1"/>
                </a:solidFill>
              </a:defRPr>
            </a:lvl1pPr>
            <a:lvl2pPr marL="228600" indent="0">
              <a:lnSpc>
                <a:spcPct val="110000"/>
              </a:lnSpc>
              <a:buNone/>
              <a:defRPr sz="4800" b="0" cap="none" baseline="0">
                <a:solidFill>
                  <a:schemeClr val="accent1"/>
                </a:solidFill>
              </a:defRPr>
            </a:lvl2pPr>
            <a:lvl3pPr marL="457200" indent="0">
              <a:lnSpc>
                <a:spcPct val="110000"/>
              </a:lnSpc>
              <a:buNone/>
              <a:defRPr sz="4400" b="0" cap="none" baseline="0">
                <a:solidFill>
                  <a:schemeClr val="accent1"/>
                </a:solidFill>
              </a:defRPr>
            </a:lvl3pPr>
            <a:lvl4pPr marL="685800" indent="0">
              <a:lnSpc>
                <a:spcPct val="110000"/>
              </a:lnSpc>
              <a:buNone/>
              <a:defRPr sz="4000" b="0" cap="none" baseline="0">
                <a:solidFill>
                  <a:schemeClr val="accent1"/>
                </a:solidFill>
              </a:defRPr>
            </a:lvl4pPr>
            <a:lvl5pPr marL="914400" indent="0">
              <a:lnSpc>
                <a:spcPct val="110000"/>
              </a:lnSpc>
              <a:buNone/>
              <a:defRPr sz="3600" b="0" cap="none" baseline="0">
                <a:solidFill>
                  <a:schemeClr val="accent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92906076"/>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860B29AE-EBEF-71CC-AE38-3B2CD14FCA19}"/>
              </a:ext>
            </a:extLst>
          </p:cNvPr>
          <p:cNvSpPr/>
          <p:nvPr/>
        </p:nvSpPr>
        <p:spPr>
          <a:xfrm rot="5400000" flipV="1">
            <a:off x="-2566724" y="2566724"/>
            <a:ext cx="6399213" cy="1265765"/>
          </a:xfrm>
          <a:custGeom>
            <a:avLst/>
            <a:gdLst>
              <a:gd name="connsiteX0" fmla="*/ 0 w 6399213"/>
              <a:gd name="connsiteY0" fmla="*/ 0 h 1265765"/>
              <a:gd name="connsiteX1" fmla="*/ 0 w 6399213"/>
              <a:gd name="connsiteY1" fmla="*/ 1265765 h 1265765"/>
              <a:gd name="connsiteX2" fmla="*/ 5982881 w 6399213"/>
              <a:gd name="connsiteY2" fmla="*/ 1265765 h 1265765"/>
              <a:gd name="connsiteX3" fmla="*/ 6399213 w 6399213"/>
              <a:gd name="connsiteY3" fmla="*/ 849433 h 1265765"/>
              <a:gd name="connsiteX4" fmla="*/ 6399213 w 6399213"/>
              <a:gd name="connsiteY4" fmla="*/ 0 h 1265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9213" h="1265765">
                <a:moveTo>
                  <a:pt x="0" y="0"/>
                </a:moveTo>
                <a:lnTo>
                  <a:pt x="0" y="1265765"/>
                </a:lnTo>
                <a:lnTo>
                  <a:pt x="5982881" y="1265765"/>
                </a:lnTo>
                <a:cubicBezTo>
                  <a:pt x="6212815" y="1265765"/>
                  <a:pt x="6399213" y="1079367"/>
                  <a:pt x="6399213" y="849433"/>
                </a:cubicBezTo>
                <a:lnTo>
                  <a:pt x="6399213"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BE2C979-2DBB-4FF5-B773-BBC906FD5969}" type="datetime1">
              <a:rPr lang="en-US" smtClean="0"/>
              <a:t>3/30/26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98217" y="877824"/>
            <a:ext cx="8046720" cy="5065776"/>
          </a:xfrm>
        </p:spPr>
        <p:txBody>
          <a:bodyPr anchor="ctr">
            <a:normAutofit/>
          </a:bodyPr>
          <a:lstStyle>
            <a:lvl1pPr marL="0" indent="0">
              <a:lnSpc>
                <a:spcPct val="110000"/>
              </a:lnSpc>
              <a:buNone/>
              <a:defRPr sz="5400" b="0"/>
            </a:lvl1pPr>
            <a:lvl2pPr marL="228600" indent="0">
              <a:lnSpc>
                <a:spcPct val="110000"/>
              </a:lnSpc>
              <a:buNone/>
              <a:defRPr sz="4800" b="0"/>
            </a:lvl2pPr>
            <a:lvl3pPr marL="457200" indent="0">
              <a:lnSpc>
                <a:spcPct val="110000"/>
              </a:lnSpc>
              <a:buNone/>
              <a:defRPr sz="4400" b="0"/>
            </a:lvl3pPr>
            <a:lvl4pPr marL="685800" indent="0">
              <a:lnSpc>
                <a:spcPct val="110000"/>
              </a:lnSpc>
              <a:buNone/>
              <a:defRPr sz="4000" b="0"/>
            </a:lvl4pPr>
            <a:lvl5pPr marL="914400" indent="0">
              <a:lnSpc>
                <a:spcPct val="110000"/>
              </a:lnSpc>
              <a:buNone/>
              <a:defRPr sz="3600" b="0"/>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9253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vert="horz" lIns="91440" tIns="45720" rIns="91440" bIns="45720" rtlCol="0" anchor="t">
            <a:normAutofit/>
          </a:bodyPr>
          <a:lstStyle>
            <a:lvl1pPr>
              <a:defRPr lang="en-US" sz="50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15" name="Picture Placeholder 6">
            <a:extLst>
              <a:ext uri="{FF2B5EF4-FFF2-40B4-BE49-F238E27FC236}">
                <a16:creationId xmlns:a16="http://schemas.microsoft.com/office/drawing/2014/main" id="{3D161DAC-42AF-C3D9-37A1-04B90F30DEED}"/>
              </a:ext>
            </a:extLst>
          </p:cNvPr>
          <p:cNvSpPr>
            <a:spLocks noGrp="1"/>
          </p:cNvSpPr>
          <p:nvPr>
            <p:ph type="pic" sz="quarter" idx="13" hasCustomPrompt="1"/>
          </p:nvPr>
        </p:nvSpPr>
        <p:spPr>
          <a:xfrm>
            <a:off x="5586160" y="0"/>
            <a:ext cx="6605841" cy="6399152"/>
          </a:xfrm>
          <a:custGeom>
            <a:avLst/>
            <a:gdLst>
              <a:gd name="connsiteX0" fmla="*/ 0 w 6605841"/>
              <a:gd name="connsiteY0" fmla="*/ 0 h 6399152"/>
              <a:gd name="connsiteX1" fmla="*/ 6605841 w 6605841"/>
              <a:gd name="connsiteY1" fmla="*/ 0 h 6399152"/>
              <a:gd name="connsiteX2" fmla="*/ 6605841 w 6605841"/>
              <a:gd name="connsiteY2" fmla="*/ 6399152 h 6399152"/>
              <a:gd name="connsiteX3" fmla="*/ 601995 w 6605841"/>
              <a:gd name="connsiteY3" fmla="*/ 6399152 h 6399152"/>
              <a:gd name="connsiteX4" fmla="*/ 0 w 6605841"/>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5841" h="6399152">
                <a:moveTo>
                  <a:pt x="0" y="0"/>
                </a:moveTo>
                <a:lnTo>
                  <a:pt x="6605841" y="0"/>
                </a:lnTo>
                <a:lnTo>
                  <a:pt x="6605841" y="6399152"/>
                </a:lnTo>
                <a:lnTo>
                  <a:pt x="601995" y="6399152"/>
                </a:lnTo>
                <a:cubicBezTo>
                  <a:pt x="269522" y="6399152"/>
                  <a:pt x="0" y="6129629"/>
                  <a:pt x="0" y="5797156"/>
                </a:cubicBezTo>
                <a:close/>
              </a:path>
            </a:pathLst>
          </a:custGeom>
          <a:blipFill dpi="0" rotWithShape="1">
            <a:blip r:embed="rId2">
              <a:alphaModFix amt="75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016F69B6-6D5E-4363-B374-18E94027D1E6}" type="datetime1">
              <a:rPr lang="en-US" smtClean="0"/>
              <a:t>3/30/26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62738826"/>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CEC059F-651D-D540-DF60-D6361D9C716B}"/>
              </a:ext>
            </a:extLst>
          </p:cNvPr>
          <p:cNvSpPr/>
          <p:nvPr/>
        </p:nvSpPr>
        <p:spPr>
          <a:xfrm flipV="1">
            <a:off x="1" y="6099048"/>
            <a:ext cx="10487111" cy="758952"/>
          </a:xfrm>
          <a:custGeom>
            <a:avLst/>
            <a:gdLst>
              <a:gd name="connsiteX0" fmla="*/ 0 w 10487111"/>
              <a:gd name="connsiteY0" fmla="*/ 758952 h 758952"/>
              <a:gd name="connsiteX1" fmla="*/ 10070779 w 10487111"/>
              <a:gd name="connsiteY1" fmla="*/ 758952 h 758952"/>
              <a:gd name="connsiteX2" fmla="*/ 10487111 w 10487111"/>
              <a:gd name="connsiteY2" fmla="*/ 342620 h 758952"/>
              <a:gd name="connsiteX3" fmla="*/ 10487111 w 10487111"/>
              <a:gd name="connsiteY3" fmla="*/ 0 h 758952"/>
              <a:gd name="connsiteX4" fmla="*/ 0 w 10487111"/>
              <a:gd name="connsiteY4" fmla="*/ 0 h 758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7111" h="758952">
                <a:moveTo>
                  <a:pt x="0" y="758952"/>
                </a:moveTo>
                <a:lnTo>
                  <a:pt x="10070779" y="758952"/>
                </a:lnTo>
                <a:cubicBezTo>
                  <a:pt x="10300713" y="758952"/>
                  <a:pt x="10487111" y="572554"/>
                  <a:pt x="10487111" y="342620"/>
                </a:cubicBezTo>
                <a:lnTo>
                  <a:pt x="10487111"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F5984F2-69E3-42EA-A769-C3221255F524}" type="datetime1">
              <a:rPr lang="en-US" smtClean="0"/>
              <a:t>3/30/26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7068312"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9820656"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29768" y="1596767"/>
            <a:ext cx="9848088" cy="3767328"/>
          </a:xfrm>
        </p:spPr>
        <p:txBody>
          <a:bodyPr anchor="b">
            <a:normAutofit/>
          </a:bodyPr>
          <a:lstStyle>
            <a:lvl1pPr marL="0" indent="0">
              <a:lnSpc>
                <a:spcPct val="110000"/>
              </a:lnSpc>
              <a:buNone/>
              <a:defRPr sz="6000" b="0">
                <a:solidFill>
                  <a:schemeClr val="accent1"/>
                </a:solidFill>
              </a:defRPr>
            </a:lvl1pPr>
            <a:lvl2pPr marL="228600" indent="0">
              <a:lnSpc>
                <a:spcPct val="110000"/>
              </a:lnSpc>
              <a:buNone/>
              <a:defRPr sz="5400" b="0">
                <a:solidFill>
                  <a:schemeClr val="accent1"/>
                </a:solidFill>
              </a:defRPr>
            </a:lvl2pPr>
            <a:lvl3pPr marL="457200" indent="0">
              <a:lnSpc>
                <a:spcPct val="110000"/>
              </a:lnSpc>
              <a:buNone/>
              <a:defRPr sz="4800" b="0">
                <a:solidFill>
                  <a:schemeClr val="accent1"/>
                </a:solidFill>
              </a:defRPr>
            </a:lvl3pPr>
            <a:lvl4pPr marL="685800" indent="0">
              <a:lnSpc>
                <a:spcPct val="110000"/>
              </a:lnSpc>
              <a:buNone/>
              <a:defRPr sz="4400" b="0">
                <a:solidFill>
                  <a:schemeClr val="accent1"/>
                </a:solidFill>
              </a:defRPr>
            </a:lvl4pPr>
            <a:lvl5pPr marL="914400" indent="0">
              <a:lnSpc>
                <a:spcPct val="110000"/>
              </a:lnSpc>
              <a:buNone/>
              <a:defRPr sz="4000" b="0">
                <a:solidFill>
                  <a:schemeClr val="accent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246396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1618488" y="5376672"/>
            <a:ext cx="9079992" cy="466344"/>
          </a:xfrm>
        </p:spPr>
        <p:txBody>
          <a:bodyPr anchor="t">
            <a:normAutofit/>
          </a:bodyPr>
          <a:lstStyle>
            <a:lvl1pPr>
              <a:lnSpc>
                <a:spcPct val="120000"/>
              </a:lnSpc>
              <a:defRPr sz="2200">
                <a:latin typeface="+mn-lt"/>
              </a:defRPr>
            </a:lvl1pPr>
          </a:lstStyle>
          <a:p>
            <a:r>
              <a:rPr lang="en-US" dirty="0"/>
              <a:t>Quote Author</a:t>
            </a:r>
          </a:p>
        </p:txBody>
      </p:sp>
      <p:sp>
        <p:nvSpPr>
          <p:cNvPr id="3" name="Date Placeholder 2">
            <a:extLst>
              <a:ext uri="{FF2B5EF4-FFF2-40B4-BE49-F238E27FC236}">
                <a16:creationId xmlns:a16="http://schemas.microsoft.com/office/drawing/2014/main" id="{7450CCE4-9136-9EA6-8630-92DA75F38F3D}"/>
              </a:ext>
            </a:extLst>
          </p:cNvPr>
          <p:cNvSpPr>
            <a:spLocks noGrp="1"/>
          </p:cNvSpPr>
          <p:nvPr>
            <p:ph type="dt" sz="half" idx="10"/>
          </p:nvPr>
        </p:nvSpPr>
        <p:spPr/>
        <p:txBody>
          <a:bodyPr/>
          <a:lstStyle/>
          <a:p>
            <a:fld id="{A3621600-2F49-4BDF-9F00-79A81477383F}" type="datetime1">
              <a:rPr lang="en-US" smtClean="0"/>
              <a:t>3/30/26</a:t>
            </a:fld>
            <a:endParaRPr lang="en-US" dirty="0"/>
          </a:p>
        </p:txBody>
      </p:sp>
      <p:sp>
        <p:nvSpPr>
          <p:cNvPr id="4" name="Footer Placeholder 3">
            <a:extLst>
              <a:ext uri="{FF2B5EF4-FFF2-40B4-BE49-F238E27FC236}">
                <a16:creationId xmlns:a16="http://schemas.microsoft.com/office/drawing/2014/main" id="{CB66F519-3A11-8ACC-F11B-0C5B8388C6E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3B677173-46BB-8B19-DE87-86D46A98F54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1499616" y="1527048"/>
            <a:ext cx="9198864" cy="2871216"/>
          </a:xfrm>
        </p:spPr>
        <p:txBody>
          <a:bodyPr anchor="ctr">
            <a:normAutofit/>
          </a:bodyPr>
          <a:lstStyle>
            <a:lvl1pPr marL="137160" indent="-137160">
              <a:lnSpc>
                <a:spcPct val="110000"/>
              </a:lnSpc>
              <a:spcBef>
                <a:spcPts val="0"/>
              </a:spcBef>
              <a:buNone/>
              <a:defRPr sz="4000">
                <a:solidFill>
                  <a:schemeClr val="accent1"/>
                </a:solidFill>
                <a:latin typeface="+mj-lt"/>
              </a:defRPr>
            </a:lvl1pPr>
          </a:lstStyle>
          <a:p>
            <a:pPr lvl="0"/>
            <a:r>
              <a:rPr lang="en-US" dirty="0"/>
              <a:t>Click to edit Quote</a:t>
            </a:r>
          </a:p>
        </p:txBody>
      </p:sp>
    </p:spTree>
    <p:extLst>
      <p:ext uri="{BB962C8B-B14F-4D97-AF65-F5344CB8AC3E}">
        <p14:creationId xmlns:p14="http://schemas.microsoft.com/office/powerpoint/2010/main" val="3149623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3AF1DAFD-6C43-776A-EDEF-047653131661}"/>
              </a:ext>
            </a:extLst>
          </p:cNvPr>
          <p:cNvSpPr/>
          <p:nvPr/>
        </p:nvSpPr>
        <p:spPr>
          <a:xfrm flipV="1">
            <a:off x="0" y="823828"/>
            <a:ext cx="11385608" cy="6034172"/>
          </a:xfrm>
          <a:custGeom>
            <a:avLst/>
            <a:gdLst>
              <a:gd name="connsiteX0" fmla="*/ 0 w 11385608"/>
              <a:gd name="connsiteY0" fmla="*/ 6034172 h 6034172"/>
              <a:gd name="connsiteX1" fmla="*/ 10969276 w 11385608"/>
              <a:gd name="connsiteY1" fmla="*/ 6034172 h 6034172"/>
              <a:gd name="connsiteX2" fmla="*/ 11385608 w 11385608"/>
              <a:gd name="connsiteY2" fmla="*/ 5617840 h 6034172"/>
              <a:gd name="connsiteX3" fmla="*/ 11385608 w 11385608"/>
              <a:gd name="connsiteY3" fmla="*/ 0 h 6034172"/>
              <a:gd name="connsiteX4" fmla="*/ 0 w 11385608"/>
              <a:gd name="connsiteY4" fmla="*/ 0 h 603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608" h="6034172">
                <a:moveTo>
                  <a:pt x="0" y="6034172"/>
                </a:moveTo>
                <a:lnTo>
                  <a:pt x="10969276" y="6034172"/>
                </a:lnTo>
                <a:cubicBezTo>
                  <a:pt x="11199210" y="6034172"/>
                  <a:pt x="11385608" y="5847774"/>
                  <a:pt x="11385608" y="5617840"/>
                </a:cubicBezTo>
                <a:lnTo>
                  <a:pt x="11385608"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566928" y="5148072"/>
            <a:ext cx="8366760" cy="1188720"/>
          </a:xfrm>
        </p:spPr>
        <p:txBody>
          <a:bodyPr anchor="ctr">
            <a:normAutofit/>
          </a:bodyPr>
          <a:lstStyle>
            <a:lvl1pPr>
              <a:lnSpc>
                <a:spcPct val="120000"/>
              </a:lnSpc>
              <a:defRPr sz="1800" b="1">
                <a:latin typeface="+mn-lt"/>
              </a:defRPr>
            </a:lvl1pPr>
          </a:lstStyle>
          <a:p>
            <a:r>
              <a:rPr lang="en-US" dirty="0"/>
              <a:t>Quote Author</a:t>
            </a:r>
          </a:p>
        </p:txBody>
      </p:sp>
      <p:sp>
        <p:nvSpPr>
          <p:cNvPr id="3" name="Date Placeholder 2">
            <a:extLst>
              <a:ext uri="{FF2B5EF4-FFF2-40B4-BE49-F238E27FC236}">
                <a16:creationId xmlns:a16="http://schemas.microsoft.com/office/drawing/2014/main" id="{7450CCE4-9136-9EA6-8630-92DA75F38F3D}"/>
              </a:ext>
            </a:extLst>
          </p:cNvPr>
          <p:cNvSpPr>
            <a:spLocks noGrp="1"/>
          </p:cNvSpPr>
          <p:nvPr>
            <p:ph type="dt" sz="half" idx="10"/>
          </p:nvPr>
        </p:nvSpPr>
        <p:spPr/>
        <p:txBody>
          <a:bodyPr/>
          <a:lstStyle/>
          <a:p>
            <a:fld id="{A2123558-A89A-4F39-900D-C4A4FDA1B2E7}" type="datetime1">
              <a:rPr lang="en-US" smtClean="0"/>
              <a:t>3/30/26</a:t>
            </a:fld>
            <a:endParaRPr lang="en-US" dirty="0"/>
          </a:p>
        </p:txBody>
      </p:sp>
      <p:sp>
        <p:nvSpPr>
          <p:cNvPr id="4" name="Footer Placeholder 3">
            <a:extLst>
              <a:ext uri="{FF2B5EF4-FFF2-40B4-BE49-F238E27FC236}">
                <a16:creationId xmlns:a16="http://schemas.microsoft.com/office/drawing/2014/main" id="{CB66F519-3A11-8ACC-F11B-0C5B8388C6E7}"/>
              </a:ext>
            </a:extLst>
          </p:cNvPr>
          <p:cNvSpPr>
            <a:spLocks noGrp="1"/>
          </p:cNvSpPr>
          <p:nvPr>
            <p:ph type="ftr" sz="quarter" idx="11"/>
          </p:nvPr>
        </p:nvSpPr>
        <p:spPr>
          <a:xfrm>
            <a:off x="8668512"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3B677173-46BB-8B19-DE87-86D46A98F540}"/>
              </a:ext>
            </a:extLst>
          </p:cNvPr>
          <p:cNvSpPr>
            <a:spLocks noGrp="1"/>
          </p:cNvSpPr>
          <p:nvPr>
            <p:ph type="sldNum" sz="quarter" idx="12"/>
          </p:nvPr>
        </p:nvSpPr>
        <p:spPr>
          <a:xfrm>
            <a:off x="11420856"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429768" y="1783080"/>
            <a:ext cx="8503920" cy="3209544"/>
          </a:xfrm>
        </p:spPr>
        <p:txBody>
          <a:bodyPr anchor="t">
            <a:normAutofit/>
          </a:bodyPr>
          <a:lstStyle>
            <a:lvl1pPr marL="137160" indent="-137160">
              <a:lnSpc>
                <a:spcPct val="100000"/>
              </a:lnSpc>
              <a:spcBef>
                <a:spcPts val="0"/>
              </a:spcBef>
              <a:buNone/>
              <a:defRPr sz="4000">
                <a:solidFill>
                  <a:schemeClr val="accent1"/>
                </a:solidFill>
                <a:latin typeface="+mj-lt"/>
              </a:defRPr>
            </a:lvl1pPr>
          </a:lstStyle>
          <a:p>
            <a:pPr lvl="0"/>
            <a:r>
              <a:rPr lang="en-US" dirty="0"/>
              <a:t>Click to edit Quote</a:t>
            </a:r>
          </a:p>
        </p:txBody>
      </p:sp>
    </p:spTree>
    <p:extLst>
      <p:ext uri="{BB962C8B-B14F-4D97-AF65-F5344CB8AC3E}">
        <p14:creationId xmlns:p14="http://schemas.microsoft.com/office/powerpoint/2010/main" val="36704670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25BDAC2-53C5-6F8B-7446-54D1152EB91B}"/>
              </a:ext>
            </a:extLst>
          </p:cNvPr>
          <p:cNvSpPr/>
          <p:nvPr/>
        </p:nvSpPr>
        <p:spPr>
          <a:xfrm>
            <a:off x="0" y="0"/>
            <a:ext cx="11385608" cy="5084064"/>
          </a:xfrm>
          <a:custGeom>
            <a:avLst/>
            <a:gdLst>
              <a:gd name="connsiteX0" fmla="*/ 0 w 11385608"/>
              <a:gd name="connsiteY0" fmla="*/ 0 h 5084064"/>
              <a:gd name="connsiteX1" fmla="*/ 11385608 w 11385608"/>
              <a:gd name="connsiteY1" fmla="*/ 0 h 5084064"/>
              <a:gd name="connsiteX2" fmla="*/ 11385608 w 11385608"/>
              <a:gd name="connsiteY2" fmla="*/ 4562110 h 5084064"/>
              <a:gd name="connsiteX3" fmla="*/ 10863655 w 11385608"/>
              <a:gd name="connsiteY3" fmla="*/ 5084064 h 5084064"/>
              <a:gd name="connsiteX4" fmla="*/ 0 w 11385608"/>
              <a:gd name="connsiteY4" fmla="*/ 5084064 h 5084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608" h="5084064">
                <a:moveTo>
                  <a:pt x="0" y="0"/>
                </a:moveTo>
                <a:lnTo>
                  <a:pt x="11385608" y="0"/>
                </a:lnTo>
                <a:lnTo>
                  <a:pt x="11385608" y="4562110"/>
                </a:lnTo>
                <a:cubicBezTo>
                  <a:pt x="11385608" y="4850377"/>
                  <a:pt x="11151922" y="5084064"/>
                  <a:pt x="10863655" y="5084064"/>
                </a:cubicBezTo>
                <a:lnTo>
                  <a:pt x="0" y="5084064"/>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566928" y="5449824"/>
            <a:ext cx="9546336" cy="905256"/>
          </a:xfrm>
        </p:spPr>
        <p:txBody>
          <a:bodyPr anchor="ctr">
            <a:normAutofit/>
          </a:bodyPr>
          <a:lstStyle>
            <a:lvl1pPr>
              <a:lnSpc>
                <a:spcPct val="120000"/>
              </a:lnSpc>
              <a:defRPr sz="1800" b="1">
                <a:latin typeface="+mn-lt"/>
              </a:defRPr>
            </a:lvl1pPr>
          </a:lstStyle>
          <a:p>
            <a:r>
              <a:rPr lang="en-US" dirty="0"/>
              <a:t>Quote Author</a:t>
            </a:r>
          </a:p>
        </p:txBody>
      </p:sp>
      <p:sp>
        <p:nvSpPr>
          <p:cNvPr id="3" name="Date Placeholder 2">
            <a:extLst>
              <a:ext uri="{FF2B5EF4-FFF2-40B4-BE49-F238E27FC236}">
                <a16:creationId xmlns:a16="http://schemas.microsoft.com/office/drawing/2014/main" id="{7450CCE4-9136-9EA6-8630-92DA75F38F3D}"/>
              </a:ext>
            </a:extLst>
          </p:cNvPr>
          <p:cNvSpPr>
            <a:spLocks noGrp="1"/>
          </p:cNvSpPr>
          <p:nvPr>
            <p:ph type="dt" sz="half" idx="10"/>
          </p:nvPr>
        </p:nvSpPr>
        <p:spPr/>
        <p:txBody>
          <a:bodyPr/>
          <a:lstStyle/>
          <a:p>
            <a:fld id="{5342020B-CB60-4281-A570-6300974B7A2E}" type="datetime1">
              <a:rPr lang="en-US" smtClean="0"/>
              <a:t>3/30/26</a:t>
            </a:fld>
            <a:endParaRPr lang="en-US" dirty="0"/>
          </a:p>
        </p:txBody>
      </p:sp>
      <p:sp>
        <p:nvSpPr>
          <p:cNvPr id="4" name="Footer Placeholder 3">
            <a:extLst>
              <a:ext uri="{FF2B5EF4-FFF2-40B4-BE49-F238E27FC236}">
                <a16:creationId xmlns:a16="http://schemas.microsoft.com/office/drawing/2014/main" id="{CB66F519-3A11-8ACC-F11B-0C5B8388C6E7}"/>
              </a:ext>
            </a:extLst>
          </p:cNvPr>
          <p:cNvSpPr>
            <a:spLocks noGrp="1"/>
          </p:cNvSpPr>
          <p:nvPr>
            <p:ph type="ftr" sz="quarter" idx="11"/>
          </p:nvPr>
        </p:nvSpPr>
        <p:spPr>
          <a:xfrm>
            <a:off x="8668512" y="6492240"/>
            <a:ext cx="2660904" cy="338328"/>
          </a:xfrm>
        </p:spPr>
        <p:txBody>
          <a:bodyPr/>
          <a:lstStyle/>
          <a:p>
            <a:r>
              <a:rPr lang="en-US" dirty="0"/>
              <a:t>Sample Footer Text</a:t>
            </a:r>
          </a:p>
        </p:txBody>
      </p:sp>
      <p:sp>
        <p:nvSpPr>
          <p:cNvPr id="5" name="Slide Number Placeholder 4">
            <a:extLst>
              <a:ext uri="{FF2B5EF4-FFF2-40B4-BE49-F238E27FC236}">
                <a16:creationId xmlns:a16="http://schemas.microsoft.com/office/drawing/2014/main" id="{3B677173-46BB-8B19-DE87-86D46A98F540}"/>
              </a:ext>
            </a:extLst>
          </p:cNvPr>
          <p:cNvSpPr>
            <a:spLocks noGrp="1"/>
          </p:cNvSpPr>
          <p:nvPr>
            <p:ph type="sldNum" sz="quarter" idx="12"/>
          </p:nvPr>
        </p:nvSpPr>
        <p:spPr>
          <a:xfrm>
            <a:off x="11420856" y="6492240"/>
            <a:ext cx="457200" cy="338328"/>
          </a:xfrm>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429768" y="530352"/>
            <a:ext cx="9683496" cy="3950208"/>
          </a:xfrm>
        </p:spPr>
        <p:txBody>
          <a:bodyPr anchor="ctr">
            <a:normAutofit/>
          </a:bodyPr>
          <a:lstStyle>
            <a:lvl1pPr marL="137160" indent="-137160">
              <a:lnSpc>
                <a:spcPct val="110000"/>
              </a:lnSpc>
              <a:spcBef>
                <a:spcPts val="0"/>
              </a:spcBef>
              <a:buNone/>
              <a:defRPr sz="4400">
                <a:solidFill>
                  <a:schemeClr val="accent1"/>
                </a:solidFill>
                <a:latin typeface="+mj-lt"/>
              </a:defRPr>
            </a:lvl1pPr>
          </a:lstStyle>
          <a:p>
            <a:pPr lvl="0"/>
            <a:r>
              <a:rPr lang="en-US" dirty="0"/>
              <a:t>Click to edit Quote</a:t>
            </a:r>
          </a:p>
        </p:txBody>
      </p:sp>
    </p:spTree>
    <p:extLst>
      <p:ext uri="{BB962C8B-B14F-4D97-AF65-F5344CB8AC3E}">
        <p14:creationId xmlns:p14="http://schemas.microsoft.com/office/powerpoint/2010/main" val="5473303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B7014-5970-11E5-11F0-6B902283689F}"/>
              </a:ext>
            </a:extLst>
          </p:cNvPr>
          <p:cNvSpPr>
            <a:spLocks noGrp="1"/>
          </p:cNvSpPr>
          <p:nvPr>
            <p:ph type="title" hasCustomPrompt="1"/>
          </p:nvPr>
        </p:nvSpPr>
        <p:spPr>
          <a:xfrm>
            <a:off x="557784" y="4965192"/>
            <a:ext cx="8339328" cy="1289304"/>
          </a:xfrm>
        </p:spPr>
        <p:txBody>
          <a:bodyPr anchor="ctr">
            <a:normAutofit/>
          </a:bodyPr>
          <a:lstStyle>
            <a:lvl1pPr>
              <a:lnSpc>
                <a:spcPct val="120000"/>
              </a:lnSpc>
              <a:defRPr sz="1800" b="0">
                <a:latin typeface="+mn-lt"/>
              </a:defRPr>
            </a:lvl1pPr>
          </a:lstStyle>
          <a:p>
            <a:r>
              <a:rPr lang="en-US" dirty="0"/>
              <a:t>Quote Author</a:t>
            </a:r>
          </a:p>
        </p:txBody>
      </p:sp>
      <p:sp>
        <p:nvSpPr>
          <p:cNvPr id="7" name="Content Placeholder 6">
            <a:extLst>
              <a:ext uri="{FF2B5EF4-FFF2-40B4-BE49-F238E27FC236}">
                <a16:creationId xmlns:a16="http://schemas.microsoft.com/office/drawing/2014/main" id="{63EF4BD9-B936-0E90-F933-A03D5E185561}"/>
              </a:ext>
            </a:extLst>
          </p:cNvPr>
          <p:cNvSpPr>
            <a:spLocks noGrp="1"/>
          </p:cNvSpPr>
          <p:nvPr>
            <p:ph sz="quarter" idx="13" hasCustomPrompt="1"/>
          </p:nvPr>
        </p:nvSpPr>
        <p:spPr>
          <a:xfrm>
            <a:off x="429768" y="1033272"/>
            <a:ext cx="8467344" cy="3931920"/>
          </a:xfrm>
        </p:spPr>
        <p:txBody>
          <a:bodyPr anchor="b">
            <a:normAutofit/>
          </a:bodyPr>
          <a:lstStyle>
            <a:lvl1pPr marL="137160" indent="-137160">
              <a:lnSpc>
                <a:spcPct val="110000"/>
              </a:lnSpc>
              <a:spcBef>
                <a:spcPts val="0"/>
              </a:spcBef>
              <a:buNone/>
              <a:defRPr sz="4400">
                <a:solidFill>
                  <a:schemeClr val="accent1"/>
                </a:solidFill>
                <a:latin typeface="+mj-lt"/>
              </a:defRPr>
            </a:lvl1pPr>
          </a:lstStyle>
          <a:p>
            <a:pPr lvl="0"/>
            <a:r>
              <a:rPr lang="en-US" dirty="0"/>
              <a:t>Click to edit Quote</a:t>
            </a:r>
          </a:p>
        </p:txBody>
      </p:sp>
      <p:sp>
        <p:nvSpPr>
          <p:cNvPr id="6" name="Date Placeholder 5">
            <a:extLst>
              <a:ext uri="{FF2B5EF4-FFF2-40B4-BE49-F238E27FC236}">
                <a16:creationId xmlns:a16="http://schemas.microsoft.com/office/drawing/2014/main" id="{1554EA42-18F1-82AE-02C3-B2B2A57AD709}"/>
              </a:ext>
            </a:extLst>
          </p:cNvPr>
          <p:cNvSpPr>
            <a:spLocks noGrp="1"/>
          </p:cNvSpPr>
          <p:nvPr>
            <p:ph type="dt" sz="half" idx="14"/>
          </p:nvPr>
        </p:nvSpPr>
        <p:spPr/>
        <p:txBody>
          <a:bodyPr/>
          <a:lstStyle/>
          <a:p>
            <a:fld id="{F55215D8-97AA-4B85-B7A0-A02F39368DA3}" type="datetime1">
              <a:rPr lang="en-US" smtClean="0"/>
              <a:t>3/30/26</a:t>
            </a:fld>
            <a:endParaRPr lang="en-US" dirty="0"/>
          </a:p>
        </p:txBody>
      </p:sp>
      <p:sp>
        <p:nvSpPr>
          <p:cNvPr id="9" name="Footer Placeholder 8">
            <a:extLst>
              <a:ext uri="{FF2B5EF4-FFF2-40B4-BE49-F238E27FC236}">
                <a16:creationId xmlns:a16="http://schemas.microsoft.com/office/drawing/2014/main" id="{A8AE5996-C1E5-AFF0-1C20-EFDC8711799D}"/>
              </a:ext>
            </a:extLst>
          </p:cNvPr>
          <p:cNvSpPr>
            <a:spLocks noGrp="1"/>
          </p:cNvSpPr>
          <p:nvPr>
            <p:ph type="ftr" sz="quarter" idx="15"/>
          </p:nvPr>
        </p:nvSpPr>
        <p:spPr/>
        <p:txBody>
          <a:bodyPr/>
          <a:lstStyle/>
          <a:p>
            <a:r>
              <a:rPr lang="en-US"/>
              <a:t>Sample Footer Text</a:t>
            </a:r>
            <a:endParaRPr lang="en-US" dirty="0"/>
          </a:p>
        </p:txBody>
      </p:sp>
      <p:sp>
        <p:nvSpPr>
          <p:cNvPr id="10" name="Slide Number Placeholder 9">
            <a:extLst>
              <a:ext uri="{FF2B5EF4-FFF2-40B4-BE49-F238E27FC236}">
                <a16:creationId xmlns:a16="http://schemas.microsoft.com/office/drawing/2014/main" id="{4A8ACF18-7D60-FEE3-1B8D-6E5F51611A84}"/>
              </a:ext>
            </a:extLst>
          </p:cNvPr>
          <p:cNvSpPr>
            <a:spLocks noGrp="1"/>
          </p:cNvSpPr>
          <p:nvPr>
            <p:ph type="sldNum" sz="quarter" idx="16"/>
          </p:nvPr>
        </p:nvSpPr>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795689092"/>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dirty="0"/>
              <a:t>Click to edit Master title style</a:t>
            </a:r>
          </a:p>
        </p:txBody>
      </p:sp>
      <p:sp>
        <p:nvSpPr>
          <p:cNvPr id="9" name="Text Placeholder 8">
            <a:extLst>
              <a:ext uri="{FF2B5EF4-FFF2-40B4-BE49-F238E27FC236}">
                <a16:creationId xmlns:a16="http://schemas.microsoft.com/office/drawing/2014/main" id="{778C515B-8D5A-0268-9044-7B2013C87E02}"/>
              </a:ext>
            </a:extLst>
          </p:cNvPr>
          <p:cNvSpPr>
            <a:spLocks noGrp="1"/>
          </p:cNvSpPr>
          <p:nvPr>
            <p:ph type="body" sz="quarter" idx="13"/>
          </p:nvPr>
        </p:nvSpPr>
        <p:spPr>
          <a:xfrm>
            <a:off x="429767" y="2020825"/>
            <a:ext cx="5212208" cy="42847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13C7061A-8ED7-8B72-BD2B-2DF67F8C7A75}"/>
              </a:ext>
            </a:extLst>
          </p:cNvPr>
          <p:cNvSpPr>
            <a:spLocks noGrp="1"/>
          </p:cNvSpPr>
          <p:nvPr>
            <p:ph type="body" sz="quarter" idx="14"/>
          </p:nvPr>
        </p:nvSpPr>
        <p:spPr>
          <a:xfrm>
            <a:off x="6381622" y="2020822"/>
            <a:ext cx="5212208" cy="428472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B15CE14-1FF6-4074-BE8F-BABA3B0759C8}" type="datetime1">
              <a:rPr lang="en-US" smtClean="0"/>
              <a:t>3/30/26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632807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A211279F-0D05-3637-19CD-29468F4DD2F3}"/>
              </a:ext>
            </a:extLst>
          </p:cNvPr>
          <p:cNvSpPr>
            <a:spLocks noGrp="1"/>
          </p:cNvSpPr>
          <p:nvPr>
            <p:ph type="body" sz="quarter" idx="13"/>
          </p:nvPr>
        </p:nvSpPr>
        <p:spPr>
          <a:xfrm>
            <a:off x="430213" y="2021134"/>
            <a:ext cx="5211762" cy="434315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F1B170DE-636A-B1A9-2EAB-C426DBFB3E51}"/>
              </a:ext>
            </a:extLst>
          </p:cNvPr>
          <p:cNvSpPr>
            <a:spLocks noGrp="1"/>
          </p:cNvSpPr>
          <p:nvPr>
            <p:ph type="body" sz="quarter" idx="14"/>
          </p:nvPr>
        </p:nvSpPr>
        <p:spPr>
          <a:xfrm>
            <a:off x="6381750" y="2020888"/>
            <a:ext cx="521335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68971389-0C57-4856-A530-D0CC79ABF97F}" type="datetime1">
              <a:rPr lang="en-US" smtClean="0"/>
              <a:t>3/30/26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897227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3B13EFD-DF71-4A7D-9C47-1BBDB138B295}" type="datetime1">
              <a:rPr lang="en-US" smtClean="0"/>
              <a:t>3/30/26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902680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766BE319-9B1C-4A02-A60F-55C05B841F00}" type="datetime1">
              <a:rPr lang="en-US" smtClean="0"/>
              <a:t>3/30/26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608835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29768" y="553616"/>
            <a:ext cx="3595634"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29769"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66741" cy="575256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60EF397E-666B-470F-A253-6BE6BC97EEBE}" type="datetime1">
              <a:rPr lang="en-US" smtClean="0"/>
              <a:t>3/30/26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81626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vert="horz" lIns="91440" tIns="45720" rIns="91440" bIns="45720" rtlCol="0" anchor="b">
            <a:normAutofit/>
          </a:bodyPr>
          <a:lstStyle>
            <a:lvl1pPr>
              <a:defRPr lang="en-US" sz="44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vert="horz" lIns="91440" tIns="45720" rIns="91440" bIns="45720" rtlCol="0" anchor="ctr">
            <a:normAutofit/>
          </a:bodyPr>
          <a:lstStyle>
            <a:lvl1pPr marL="0" indent="0">
              <a:buNone/>
              <a:defRPr lang="en-US" dirty="0">
                <a:solidFill>
                  <a:schemeClr val="tx2"/>
                </a:solidFill>
              </a:defRPr>
            </a:lvl1pPr>
          </a:lstStyle>
          <a:p>
            <a:pPr lvl="0"/>
            <a:r>
              <a:rPr lang="en-US" dirty="0"/>
              <a:t>Click to edit Master subtitle style</a:t>
            </a:r>
          </a:p>
        </p:txBody>
      </p:sp>
      <p:sp>
        <p:nvSpPr>
          <p:cNvPr id="9" name="Picture Placeholder 8">
            <a:extLst>
              <a:ext uri="{FF2B5EF4-FFF2-40B4-BE49-F238E27FC236}">
                <a16:creationId xmlns:a16="http://schemas.microsoft.com/office/drawing/2014/main" id="{A9E06FED-92D3-C4D6-28D7-600D842F7AC3}"/>
              </a:ext>
            </a:extLst>
          </p:cNvPr>
          <p:cNvSpPr>
            <a:spLocks noGrp="1"/>
          </p:cNvSpPr>
          <p:nvPr>
            <p:ph type="pic" sz="quarter" idx="13" hasCustomPrompt="1"/>
          </p:nvPr>
        </p:nvSpPr>
        <p:spPr>
          <a:xfrm>
            <a:off x="0" y="0"/>
            <a:ext cx="11733150" cy="5135804"/>
          </a:xfrm>
          <a:custGeom>
            <a:avLst/>
            <a:gdLst>
              <a:gd name="connsiteX0" fmla="*/ 0 w 11733150"/>
              <a:gd name="connsiteY0" fmla="*/ 0 h 5135804"/>
              <a:gd name="connsiteX1" fmla="*/ 11733150 w 11733150"/>
              <a:gd name="connsiteY1" fmla="*/ 0 h 5135804"/>
              <a:gd name="connsiteX2" fmla="*/ 11733150 w 11733150"/>
              <a:gd name="connsiteY2" fmla="*/ 4533808 h 5135804"/>
              <a:gd name="connsiteX3" fmla="*/ 11131154 w 11733150"/>
              <a:gd name="connsiteY3" fmla="*/ 5135804 h 5135804"/>
              <a:gd name="connsiteX4" fmla="*/ 0 w 11733150"/>
              <a:gd name="connsiteY4" fmla="*/ 5135804 h 5135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5135804">
                <a:moveTo>
                  <a:pt x="0" y="0"/>
                </a:moveTo>
                <a:lnTo>
                  <a:pt x="11733150" y="0"/>
                </a:lnTo>
                <a:lnTo>
                  <a:pt x="11733150" y="4533808"/>
                </a:lnTo>
                <a:cubicBezTo>
                  <a:pt x="11733150" y="4866281"/>
                  <a:pt x="11463627" y="5135804"/>
                  <a:pt x="11131154" y="5135804"/>
                </a:cubicBezTo>
                <a:lnTo>
                  <a:pt x="0" y="5135804"/>
                </a:lnTo>
                <a:close/>
              </a:path>
            </a:pathLst>
          </a:custGeom>
          <a:blipFill dpi="0" rotWithShape="1">
            <a:blip r:embed="rId2">
              <a:alphaModFix amt="75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4DEE5A9B-1189-4B03-AA34-8ABCB3EDCE59}" type="datetime1">
              <a:rPr lang="en-US" smtClean="0"/>
              <a:t>3/30/26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0335278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3" name="Picture Placeholder 8">
            <a:extLst>
              <a:ext uri="{FF2B5EF4-FFF2-40B4-BE49-F238E27FC236}">
                <a16:creationId xmlns:a16="http://schemas.microsoft.com/office/drawing/2014/main" id="{FA23F0E6-EDAF-3A7F-5EC8-F911E9AE48EF}"/>
              </a:ext>
            </a:extLst>
          </p:cNvPr>
          <p:cNvSpPr>
            <a:spLocks noGrp="1"/>
          </p:cNvSpPr>
          <p:nvPr>
            <p:ph type="pic" sz="quarter" idx="13" hasCustomPrompt="1"/>
          </p:nvPr>
        </p:nvSpPr>
        <p:spPr>
          <a:xfrm>
            <a:off x="4502843" y="0"/>
            <a:ext cx="7689157" cy="6399152"/>
          </a:xfrm>
          <a:custGeom>
            <a:avLst/>
            <a:gdLst>
              <a:gd name="connsiteX0" fmla="*/ 0 w 7689157"/>
              <a:gd name="connsiteY0" fmla="*/ 0 h 6399152"/>
              <a:gd name="connsiteX1" fmla="*/ 7689157 w 7689157"/>
              <a:gd name="connsiteY1" fmla="*/ 0 h 6399152"/>
              <a:gd name="connsiteX2" fmla="*/ 7689157 w 7689157"/>
              <a:gd name="connsiteY2" fmla="*/ 6399152 h 6399152"/>
              <a:gd name="connsiteX3" fmla="*/ 578440 w 7689157"/>
              <a:gd name="connsiteY3" fmla="*/ 6399152 h 6399152"/>
              <a:gd name="connsiteX4" fmla="*/ 0 w 7689157"/>
              <a:gd name="connsiteY4" fmla="*/ 582071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2">
                <a:moveTo>
                  <a:pt x="0" y="0"/>
                </a:moveTo>
                <a:lnTo>
                  <a:pt x="7689157" y="0"/>
                </a:lnTo>
                <a:lnTo>
                  <a:pt x="7689157" y="6399152"/>
                </a:lnTo>
                <a:lnTo>
                  <a:pt x="578440" y="6399152"/>
                </a:lnTo>
                <a:cubicBezTo>
                  <a:pt x="258976" y="6399152"/>
                  <a:pt x="0" y="6140176"/>
                  <a:pt x="0" y="5820712"/>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EB2249CC-ABEB-43E4-956A-E3EA25785381}" type="datetime1">
              <a:rPr lang="en-US" smtClean="0"/>
              <a:t>3/30/26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483637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6600">
                <a:solidFill>
                  <a:schemeClr val="accent1"/>
                </a:solidFill>
              </a:defRPr>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1FE689B-95F7-4D9F-8FA3-5EAD5F062125}"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6185059"/>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8430768" cy="1842020"/>
          </a:xfrm>
        </p:spPr>
        <p:txBody>
          <a:bodyPr anchor="b">
            <a:normAutofit/>
          </a:bodyPr>
          <a:lstStyle>
            <a:lvl1pPr>
              <a:defRPr sz="6000">
                <a:solidFill>
                  <a:schemeClr val="accent1"/>
                </a:solidFill>
              </a:defRPr>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8430768" cy="18288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B9EC20F-E1D8-4943-B054-6F2B6C10D630}" type="datetime1">
              <a:rPr lang="en-US" smtClean="0"/>
              <a:t>3/30/26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2635816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93776"/>
            <a:ext cx="8028432" cy="4325112"/>
          </a:xfrm>
        </p:spPr>
        <p:txBody>
          <a:bodyPr vert="horz" lIns="91440" tIns="45720" rIns="91440" bIns="45720" rtlCol="0" anchor="t">
            <a:normAutofit/>
          </a:bodyPr>
          <a:lstStyle>
            <a:lvl1pPr>
              <a:defRPr lang="en-US" sz="80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065776"/>
            <a:ext cx="5431536" cy="1188720"/>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FED32A50-3A67-42D0-AFC3-9798A621A2DF}" type="datetime1">
              <a:rPr lang="en-US" smtClean="0"/>
              <a:t>3/30/26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83428909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08176" y="1536192"/>
            <a:ext cx="9171432" cy="2615184"/>
          </a:xfrm>
        </p:spPr>
        <p:txBody>
          <a:bodyPr anchor="ctr">
            <a:normAutofit/>
          </a:bodyPr>
          <a:lstStyle>
            <a:lvl1pPr algn="ctr">
              <a:defRPr sz="5400">
                <a:solidFill>
                  <a:schemeClr val="tx2"/>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08176" y="5111496"/>
            <a:ext cx="9171432" cy="1143000"/>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B65698FC-C9DA-44B4-AC6C-01EEA7EAAA4C}" type="datetime1">
              <a:rPr lang="en-US" smtClean="0"/>
              <a:t>3/30/26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10608278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11494008" cy="4654296"/>
          </a:xfrm>
        </p:spPr>
        <p:txBody>
          <a:bodyPr vert="horz" lIns="91440" tIns="45720" rIns="91440" bIns="45720" rtlCol="0" anchor="t">
            <a:normAutofit/>
          </a:bodyPr>
          <a:lstStyle>
            <a:lvl1pPr>
              <a:defRPr lang="en-US" sz="125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170516"/>
            <a:ext cx="4800600" cy="1083980"/>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29ECA0D2-D30D-4484-8941-E31C1541BC59}" type="datetime1">
              <a:rPr lang="en-US" smtClean="0"/>
              <a:t>3/30/26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801399894"/>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Lst>
          </p:cNvPr>
          <p:cNvSpPr/>
          <p:nvPr/>
        </p:nvSpPr>
        <p:spPr>
          <a:xfrm>
            <a:off x="0" y="0"/>
            <a:ext cx="12192000"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8961120" cy="4654296"/>
          </a:xfrm>
        </p:spPr>
        <p:txBody>
          <a:bodyPr anchor="b">
            <a:normAutofit/>
          </a:bodyPr>
          <a:lstStyle>
            <a:lvl1pPr>
              <a:defRPr sz="6000">
                <a:solidFill>
                  <a:schemeClr val="accent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accent1"/>
                </a:solidFill>
              </a:defRPr>
            </a:lvl1pPr>
          </a:lstStyle>
          <a:p>
            <a:fld id="{BFA793B8-7270-4493-83ED-C07D34603133}" type="datetime1">
              <a:rPr lang="en-US" smtClean="0"/>
              <a:t>3/30/26</a:t>
            </a:fld>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accent1"/>
                </a:solidFill>
              </a:defRPr>
            </a:lvl1pPr>
          </a:lstStyle>
          <a:p>
            <a:r>
              <a:rPr lang="en-US"/>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accent1"/>
                </a:solidFill>
              </a:defRPr>
            </a:lvl1pPr>
          </a:lstStyle>
          <a:p>
            <a:fld id="{84145AC3-CC88-4C8A-A6CE-8D44921B6A23}" type="slidenum">
              <a:rPr lang="en-US" smtClean="0"/>
              <a:pPr/>
              <a:t>‹#›</a:t>
            </a:fld>
            <a:endParaRPr lang="en-US"/>
          </a:p>
        </p:txBody>
      </p:sp>
    </p:spTree>
    <p:extLst>
      <p:ext uri="{BB962C8B-B14F-4D97-AF65-F5344CB8AC3E}">
        <p14:creationId xmlns:p14="http://schemas.microsoft.com/office/powerpoint/2010/main" val="317354143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492240"/>
            <a:ext cx="2843784" cy="338328"/>
          </a:xfrm>
          <a:prstGeom prst="rect">
            <a:avLst/>
          </a:prstGeom>
        </p:spPr>
        <p:txBody>
          <a:bodyPr vert="horz" lIns="91440" tIns="45720" rIns="91440" bIns="45720" rtlCol="0" anchor="ctr"/>
          <a:lstStyle>
            <a:lvl1pPr algn="l">
              <a:defRPr sz="800">
                <a:solidFill>
                  <a:schemeClr val="tx1"/>
                </a:solidFill>
              </a:defRPr>
            </a:lvl1pPr>
          </a:lstStyle>
          <a:p>
            <a:fld id="{F7F99000-8DC5-4FAA-962C-D38BB4F2BF7D}" type="datetime1">
              <a:rPr lang="en-US" smtClean="0"/>
              <a:t>3/30/26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97112" y="6492240"/>
            <a:ext cx="2660904" cy="338328"/>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49456" y="6492240"/>
            <a:ext cx="457200" cy="338328"/>
          </a:xfrm>
          <a:prstGeom prst="rect">
            <a:avLst/>
          </a:prstGeom>
        </p:spPr>
        <p:txBody>
          <a:bodyPr vert="horz" lIns="91440" tIns="45720" rIns="91440" bIns="45720" rtlCol="0" anchor="ctr"/>
          <a:lstStyle>
            <a:lvl1pPr algn="r">
              <a:defRPr sz="800">
                <a:solidFill>
                  <a:schemeClr val="tx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115559900"/>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4"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4" r:id="rId44"/>
    <p:sldLayoutId id="2147483795" r:id="rId45"/>
    <p:sldLayoutId id="2147483796" r:id="rId46"/>
    <p:sldLayoutId id="2147483797" r:id="rId47"/>
    <p:sldLayoutId id="2147483798" r:id="rId48"/>
    <p:sldLayoutId id="2147483799" r:id="rId49"/>
    <p:sldLayoutId id="2147483800" r:id="rId50"/>
    <p:sldLayoutId id="2147483801" r:id="rId51"/>
    <p:sldLayoutId id="2147483802" r:id="rId52"/>
  </p:sldLayoutIdLst>
  <p:hf sldNum="0" hdr="0" ftr="0" dt="0"/>
  <p:txStyles>
    <p:title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CAED-63F0-3C25-C4D2-2306F7B198EB}"/>
              </a:ext>
            </a:extLst>
          </p:cNvPr>
          <p:cNvSpPr>
            <a:spLocks noGrp="1"/>
          </p:cNvSpPr>
          <p:nvPr>
            <p:ph type="ctrTitle"/>
          </p:nvPr>
        </p:nvSpPr>
        <p:spPr>
          <a:xfrm>
            <a:off x="429768" y="411480"/>
            <a:ext cx="5330952" cy="3739896"/>
          </a:xfrm>
        </p:spPr>
        <p:txBody>
          <a:bodyPr anchor="t">
            <a:normAutofit/>
          </a:bodyPr>
          <a:lstStyle/>
          <a:p>
            <a:r>
              <a:rPr lang="en-US" sz="4800"/>
              <a:t>Clinical Case Presentation 2</a:t>
            </a:r>
          </a:p>
        </p:txBody>
      </p:sp>
      <p:sp>
        <p:nvSpPr>
          <p:cNvPr id="3" name="Subtitle 2">
            <a:extLst>
              <a:ext uri="{FF2B5EF4-FFF2-40B4-BE49-F238E27FC236}">
                <a16:creationId xmlns:a16="http://schemas.microsoft.com/office/drawing/2014/main" id="{26807275-9563-2215-F05F-DA4B49160445}"/>
              </a:ext>
            </a:extLst>
          </p:cNvPr>
          <p:cNvSpPr>
            <a:spLocks noGrp="1"/>
          </p:cNvSpPr>
          <p:nvPr>
            <p:ph type="subTitle" idx="1"/>
          </p:nvPr>
        </p:nvSpPr>
        <p:spPr>
          <a:xfrm>
            <a:off x="429768" y="4873752"/>
            <a:ext cx="4517136" cy="1380744"/>
          </a:xfrm>
        </p:spPr>
        <p:txBody>
          <a:bodyPr anchor="b">
            <a:normAutofit/>
          </a:bodyPr>
          <a:lstStyle/>
          <a:p>
            <a:r>
              <a:rPr lang="en-US" dirty="0"/>
              <a:t>Peter-William L. Myers</a:t>
            </a:r>
          </a:p>
        </p:txBody>
      </p:sp>
      <p:sp>
        <p:nvSpPr>
          <p:cNvPr id="8" name="Picture Placeholder 3">
            <a:extLst>
              <a:ext uri="{FF2B5EF4-FFF2-40B4-BE49-F238E27FC236}">
                <a16:creationId xmlns:a16="http://schemas.microsoft.com/office/drawing/2014/main" id="{DEF7BD63-379C-F9A2-B5BC-0EA0CCEC17BB}"/>
              </a:ext>
            </a:extLst>
          </p:cNvPr>
          <p:cNvSpPr>
            <a:spLocks noGrp="1"/>
          </p:cNvSpPr>
          <p:nvPr>
            <p:ph type="pic" sz="quarter" idx="13"/>
          </p:nvPr>
        </p:nvSpPr>
        <p:spPr>
          <a:xfrm>
            <a:off x="6517248" y="0"/>
            <a:ext cx="5674753" cy="6399152"/>
          </a:xfrm>
        </p:spPr>
        <p:txBody>
          <a:bodyPr/>
          <a:lstStyle/>
          <a:p>
            <a:endParaRPr lang="en-US"/>
          </a:p>
        </p:txBody>
      </p:sp>
    </p:spTree>
    <p:extLst>
      <p:ext uri="{BB962C8B-B14F-4D97-AF65-F5344CB8AC3E}">
        <p14:creationId xmlns:p14="http://schemas.microsoft.com/office/powerpoint/2010/main" val="2056787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47105-3696-E97D-0DB9-8FBB17CA8A26}"/>
              </a:ext>
            </a:extLst>
          </p:cNvPr>
          <p:cNvSpPr>
            <a:spLocks noGrp="1"/>
          </p:cNvSpPr>
          <p:nvPr>
            <p:ph type="title"/>
          </p:nvPr>
        </p:nvSpPr>
        <p:spPr>
          <a:xfrm>
            <a:off x="7196328" y="601755"/>
            <a:ext cx="4389120" cy="1527048"/>
          </a:xfrm>
        </p:spPr>
        <p:txBody>
          <a:bodyPr anchor="b">
            <a:normAutofit/>
          </a:bodyPr>
          <a:lstStyle/>
          <a:p>
            <a:r>
              <a:rPr lang="en-US" dirty="0"/>
              <a:t>Leadership and advocacy </a:t>
            </a:r>
          </a:p>
        </p:txBody>
      </p:sp>
      <p:pic>
        <p:nvPicPr>
          <p:cNvPr id="6" name="Picture 5" descr="Colorful carved figures of humans">
            <a:extLst>
              <a:ext uri="{FF2B5EF4-FFF2-40B4-BE49-F238E27FC236}">
                <a16:creationId xmlns:a16="http://schemas.microsoft.com/office/drawing/2014/main" id="{C218BF19-6D29-0DE5-CC81-8E14DA23DF26}"/>
              </a:ext>
            </a:extLst>
          </p:cNvPr>
          <p:cNvPicPr>
            <a:picLocks noChangeAspect="1"/>
          </p:cNvPicPr>
          <p:nvPr/>
        </p:nvPicPr>
        <p:blipFill>
          <a:blip r:embed="rId2"/>
          <a:srcRect l="13485" r="13252" b="-1"/>
          <a:stretch>
            <a:fillRect/>
          </a:stretch>
        </p:blipFill>
        <p:spPr>
          <a:xfrm>
            <a:off x="20" y="1"/>
            <a:ext cx="6591280" cy="6410303"/>
          </a:xfrm>
          <a:custGeom>
            <a:avLst/>
            <a:gdLst>
              <a:gd name="connsiteX0" fmla="*/ 0 w 6591300"/>
              <a:gd name="connsiteY0" fmla="*/ 0 h 6410303"/>
              <a:gd name="connsiteX1" fmla="*/ 6591300 w 6591300"/>
              <a:gd name="connsiteY1" fmla="*/ 0 h 6410303"/>
              <a:gd name="connsiteX2" fmla="*/ 6591300 w 6591300"/>
              <a:gd name="connsiteY2" fmla="*/ 5807073 h 6410303"/>
              <a:gd name="connsiteX3" fmla="*/ 5988070 w 6591300"/>
              <a:gd name="connsiteY3" fmla="*/ 6410303 h 6410303"/>
              <a:gd name="connsiteX4" fmla="*/ 0 w 6591300"/>
              <a:gd name="connsiteY4" fmla="*/ 6410303 h 6410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410303">
                <a:moveTo>
                  <a:pt x="0" y="0"/>
                </a:moveTo>
                <a:lnTo>
                  <a:pt x="6591300" y="0"/>
                </a:lnTo>
                <a:lnTo>
                  <a:pt x="6591300" y="5807073"/>
                </a:lnTo>
                <a:cubicBezTo>
                  <a:pt x="6591300" y="6140228"/>
                  <a:pt x="6321225" y="6410303"/>
                  <a:pt x="5988070" y="6410303"/>
                </a:cubicBezTo>
                <a:lnTo>
                  <a:pt x="0" y="6410303"/>
                </a:lnTo>
                <a:close/>
              </a:path>
            </a:pathLst>
          </a:custGeom>
          <a:noFill/>
        </p:spPr>
      </p:pic>
      <p:sp>
        <p:nvSpPr>
          <p:cNvPr id="4" name="Content Placeholder 3">
            <a:extLst>
              <a:ext uri="{FF2B5EF4-FFF2-40B4-BE49-F238E27FC236}">
                <a16:creationId xmlns:a16="http://schemas.microsoft.com/office/drawing/2014/main" id="{3A28C07B-82A6-1156-E870-8521146FD127}"/>
              </a:ext>
            </a:extLst>
          </p:cNvPr>
          <p:cNvSpPr>
            <a:spLocks noGrp="1"/>
          </p:cNvSpPr>
          <p:nvPr>
            <p:ph sz="quarter" idx="14"/>
          </p:nvPr>
        </p:nvSpPr>
        <p:spPr>
          <a:xfrm>
            <a:off x="7196328" y="2276856"/>
            <a:ext cx="4389120" cy="4041648"/>
          </a:xfrm>
        </p:spPr>
        <p:txBody>
          <a:bodyPr>
            <a:normAutofit/>
          </a:bodyPr>
          <a:lstStyle/>
          <a:p>
            <a:pPr marL="0" indent="0">
              <a:buNone/>
            </a:pPr>
            <a:r>
              <a:rPr lang="en-US" dirty="0"/>
              <a:t>Policy:</a:t>
            </a:r>
          </a:p>
          <a:p>
            <a:pPr marL="0" indent="0">
              <a:buNone/>
            </a:pPr>
            <a:r>
              <a:rPr lang="en-US" dirty="0"/>
              <a:t>Identified general issues of lack of family involvement/education in discharge planning</a:t>
            </a:r>
          </a:p>
          <a:p>
            <a:pPr marL="0" indent="0">
              <a:buNone/>
            </a:pPr>
            <a:r>
              <a:rPr lang="en-US" dirty="0"/>
              <a:t>Stigmas around mental health recovery </a:t>
            </a:r>
          </a:p>
          <a:p>
            <a:pPr marL="0" indent="0">
              <a:buNone/>
            </a:pPr>
            <a:r>
              <a:rPr lang="en-US" dirty="0"/>
              <a:t>Clients having limited access to step-down and/or community supports (IE: Insurance barriers)</a:t>
            </a:r>
          </a:p>
          <a:p>
            <a:pPr marL="0" indent="0">
              <a:buNone/>
            </a:pPr>
            <a:endParaRPr lang="en-US" dirty="0"/>
          </a:p>
        </p:txBody>
      </p:sp>
    </p:spTree>
    <p:extLst>
      <p:ext uri="{BB962C8B-B14F-4D97-AF65-F5344CB8AC3E}">
        <p14:creationId xmlns:p14="http://schemas.microsoft.com/office/powerpoint/2010/main" val="2225531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EB8C6-0B95-55A8-3CF7-44F60635E8A7}"/>
              </a:ext>
            </a:extLst>
          </p:cNvPr>
          <p:cNvSpPr>
            <a:spLocks noGrp="1"/>
          </p:cNvSpPr>
          <p:nvPr>
            <p:ph type="title"/>
          </p:nvPr>
        </p:nvSpPr>
        <p:spPr/>
        <p:txBody>
          <a:bodyPr/>
          <a:lstStyle/>
          <a:p>
            <a:r>
              <a:rPr lang="en-US" dirty="0"/>
              <a:t>Questions and comments</a:t>
            </a:r>
          </a:p>
        </p:txBody>
      </p:sp>
      <p:sp>
        <p:nvSpPr>
          <p:cNvPr id="3" name="Picture Placeholder 2">
            <a:extLst>
              <a:ext uri="{FF2B5EF4-FFF2-40B4-BE49-F238E27FC236}">
                <a16:creationId xmlns:a16="http://schemas.microsoft.com/office/drawing/2014/main" id="{6C902BE0-AD93-0DFE-736D-562C053E27B2}"/>
              </a:ext>
            </a:extLst>
          </p:cNvPr>
          <p:cNvSpPr>
            <a:spLocks noGrp="1"/>
          </p:cNvSpPr>
          <p:nvPr>
            <p:ph type="pic" sz="quarter" idx="15"/>
          </p:nvPr>
        </p:nvSpPr>
        <p:spPr/>
        <p:txBody>
          <a:bodyPr/>
          <a:lstStyle/>
          <a:p>
            <a:endParaRPr lang="en-US"/>
          </a:p>
        </p:txBody>
      </p:sp>
      <p:sp>
        <p:nvSpPr>
          <p:cNvPr id="4" name="Content Placeholder 3">
            <a:extLst>
              <a:ext uri="{FF2B5EF4-FFF2-40B4-BE49-F238E27FC236}">
                <a16:creationId xmlns:a16="http://schemas.microsoft.com/office/drawing/2014/main" id="{79664BB6-0E43-8FC5-AA62-B699AB76C049}"/>
              </a:ext>
            </a:extLst>
          </p:cNvPr>
          <p:cNvSpPr>
            <a:spLocks noGrp="1"/>
          </p:cNvSpPr>
          <p:nvPr>
            <p:ph sz="quarter" idx="14"/>
          </p:nvPr>
        </p:nvSpPr>
        <p:spPr/>
        <p:txBody>
          <a:bodyPr>
            <a:normAutofit fontScale="92500" lnSpcReduction="10000"/>
          </a:bodyPr>
          <a:lstStyle/>
          <a:p>
            <a:pPr marL="0" indent="0">
              <a:buNone/>
            </a:pPr>
            <a:r>
              <a:rPr lang="en-US" dirty="0"/>
              <a:t>How do you balance validating a client’s progress while also preparing them for real-world risk, especially when they don’t fully trust their own improvement yet? At what point might reassurance become dependency?</a:t>
            </a:r>
          </a:p>
          <a:p>
            <a:pPr marL="0" indent="0">
              <a:buNone/>
            </a:pPr>
            <a:r>
              <a:rPr lang="en-US" dirty="0"/>
              <a:t>What strategies have you found most effective in helping clients generalize coping skills from structured environments (like inpatient settings) to less structured home environments, particularly when isolation is a major trigger?</a:t>
            </a:r>
          </a:p>
        </p:txBody>
      </p:sp>
    </p:spTree>
    <p:extLst>
      <p:ext uri="{BB962C8B-B14F-4D97-AF65-F5344CB8AC3E}">
        <p14:creationId xmlns:p14="http://schemas.microsoft.com/office/powerpoint/2010/main" val="101657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6966D-4916-A98E-1648-796F27017521}"/>
              </a:ext>
            </a:extLst>
          </p:cNvPr>
          <p:cNvSpPr>
            <a:spLocks noGrp="1"/>
          </p:cNvSpPr>
          <p:nvPr>
            <p:ph type="title"/>
          </p:nvPr>
        </p:nvSpPr>
        <p:spPr>
          <a:xfrm>
            <a:off x="429768" y="283464"/>
            <a:ext cx="10652760" cy="969264"/>
          </a:xfrm>
        </p:spPr>
        <p:txBody>
          <a:bodyPr anchor="b">
            <a:normAutofit/>
          </a:bodyPr>
          <a:lstStyle/>
          <a:p>
            <a:r>
              <a:rPr lang="en-US" dirty="0"/>
              <a:t>Objective data</a:t>
            </a:r>
          </a:p>
        </p:txBody>
      </p:sp>
      <p:graphicFrame>
        <p:nvGraphicFramePr>
          <p:cNvPr id="5" name="Content Placeholder 2">
            <a:extLst>
              <a:ext uri="{FF2B5EF4-FFF2-40B4-BE49-F238E27FC236}">
                <a16:creationId xmlns:a16="http://schemas.microsoft.com/office/drawing/2014/main" id="{907627B6-48B9-CB88-63FF-EF1C8654C566}"/>
              </a:ext>
            </a:extLst>
          </p:cNvPr>
          <p:cNvGraphicFramePr>
            <a:graphicFrameLocks noGrp="1"/>
          </p:cNvGraphicFramePr>
          <p:nvPr>
            <p:ph idx="1"/>
            <p:extLst>
              <p:ext uri="{D42A27DB-BD31-4B8C-83A1-F6EECF244321}">
                <p14:modId xmlns:p14="http://schemas.microsoft.com/office/powerpoint/2010/main" val="3467178637"/>
              </p:ext>
            </p:extLst>
          </p:nvPr>
        </p:nvGraphicFramePr>
        <p:xfrm>
          <a:off x="429768" y="1380744"/>
          <a:ext cx="10652760" cy="4901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1566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86E9-7884-A927-8E29-509902A36163}"/>
              </a:ext>
            </a:extLst>
          </p:cNvPr>
          <p:cNvSpPr>
            <a:spLocks noGrp="1"/>
          </p:cNvSpPr>
          <p:nvPr>
            <p:ph type="title"/>
          </p:nvPr>
        </p:nvSpPr>
        <p:spPr>
          <a:xfrm>
            <a:off x="429768" y="429768"/>
            <a:ext cx="10890374" cy="1627632"/>
          </a:xfrm>
        </p:spPr>
        <p:txBody>
          <a:bodyPr anchor="t">
            <a:normAutofit/>
          </a:bodyPr>
          <a:lstStyle/>
          <a:p>
            <a:r>
              <a:rPr lang="en-US" sz="5100"/>
              <a:t>Diagnosis: Client admitted for mental health track</a:t>
            </a:r>
          </a:p>
        </p:txBody>
      </p:sp>
      <p:sp>
        <p:nvSpPr>
          <p:cNvPr id="4" name="Content Placeholder 3">
            <a:extLst>
              <a:ext uri="{FF2B5EF4-FFF2-40B4-BE49-F238E27FC236}">
                <a16:creationId xmlns:a16="http://schemas.microsoft.com/office/drawing/2014/main" id="{0740C3BD-2B91-1A46-6F3F-0605B20835C4}"/>
              </a:ext>
            </a:extLst>
          </p:cNvPr>
          <p:cNvSpPr>
            <a:spLocks noGrp="1"/>
          </p:cNvSpPr>
          <p:nvPr>
            <p:ph sz="quarter" idx="13"/>
          </p:nvPr>
        </p:nvSpPr>
        <p:spPr>
          <a:xfrm>
            <a:off x="429768" y="3264408"/>
            <a:ext cx="10890374" cy="2834640"/>
          </a:xfrm>
        </p:spPr>
        <p:txBody>
          <a:bodyPr>
            <a:normAutofit/>
          </a:bodyPr>
          <a:lstStyle/>
          <a:p>
            <a:pPr marL="0" indent="0">
              <a:buNone/>
            </a:pPr>
            <a:r>
              <a:rPr lang="en-US" dirty="0"/>
              <a:t>F31.4 Bipolar disorder, current episode depressed, severe, without psychotic features</a:t>
            </a:r>
            <a:br>
              <a:rPr lang="en-US" dirty="0"/>
            </a:br>
            <a:r>
              <a:rPr lang="en-US" dirty="0"/>
              <a:t>r/o 60.3</a:t>
            </a:r>
            <a:br>
              <a:rPr lang="en-US" dirty="0"/>
            </a:br>
            <a:r>
              <a:rPr lang="en-US" dirty="0"/>
              <a:t>F41.1 Generalized anxiety disorder</a:t>
            </a:r>
            <a:br>
              <a:rPr lang="en-US" dirty="0"/>
            </a:br>
            <a:r>
              <a:rPr lang="en-US" dirty="0"/>
              <a:t>Z62.810 Personal history (past history) of sexual abuse in childhood</a:t>
            </a:r>
            <a:br>
              <a:rPr lang="en-US" dirty="0"/>
            </a:br>
            <a:r>
              <a:rPr lang="en-US" dirty="0"/>
              <a:t>Z91.410 Personal history of adult physical and sexual abuse</a:t>
            </a:r>
            <a:br>
              <a:rPr lang="en-US" dirty="0"/>
            </a:br>
            <a:r>
              <a:rPr lang="en-US" dirty="0"/>
              <a:t>h/o 90.9</a:t>
            </a:r>
            <a:br>
              <a:rPr lang="en-US" dirty="0"/>
            </a:br>
            <a:r>
              <a:rPr lang="en-US" dirty="0"/>
              <a:t>R45.851 Suicidal ideations</a:t>
            </a:r>
            <a:br>
              <a:rPr lang="en-US" dirty="0"/>
            </a:br>
            <a:r>
              <a:rPr lang="en-US" dirty="0"/>
              <a:t>Z91.52 Personal history of </a:t>
            </a:r>
            <a:r>
              <a:rPr lang="en-US" dirty="0" err="1"/>
              <a:t>nonsuicidal</a:t>
            </a:r>
            <a:r>
              <a:rPr lang="en-US" dirty="0"/>
              <a:t> self-harm</a:t>
            </a:r>
          </a:p>
        </p:txBody>
      </p:sp>
    </p:spTree>
    <p:extLst>
      <p:ext uri="{BB962C8B-B14F-4D97-AF65-F5344CB8AC3E}">
        <p14:creationId xmlns:p14="http://schemas.microsoft.com/office/powerpoint/2010/main" val="21174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3EC51-50FF-602A-D2E1-64F1FEDB7E6C}"/>
              </a:ext>
            </a:extLst>
          </p:cNvPr>
          <p:cNvSpPr>
            <a:spLocks noGrp="1"/>
          </p:cNvSpPr>
          <p:nvPr>
            <p:ph type="title"/>
          </p:nvPr>
        </p:nvSpPr>
        <p:spPr>
          <a:xfrm>
            <a:off x="429768" y="429768"/>
            <a:ext cx="10890374" cy="1627632"/>
          </a:xfrm>
        </p:spPr>
        <p:txBody>
          <a:bodyPr anchor="t">
            <a:normAutofit/>
          </a:bodyPr>
          <a:lstStyle/>
          <a:p>
            <a:r>
              <a:rPr lang="en-US" dirty="0"/>
              <a:t>Symptoms </a:t>
            </a:r>
          </a:p>
        </p:txBody>
      </p:sp>
      <p:sp>
        <p:nvSpPr>
          <p:cNvPr id="4" name="Content Placeholder 3">
            <a:extLst>
              <a:ext uri="{FF2B5EF4-FFF2-40B4-BE49-F238E27FC236}">
                <a16:creationId xmlns:a16="http://schemas.microsoft.com/office/drawing/2014/main" id="{B6E3581B-1E68-3B86-F13B-3171A8CDD97D}"/>
              </a:ext>
            </a:extLst>
          </p:cNvPr>
          <p:cNvSpPr>
            <a:spLocks noGrp="1"/>
          </p:cNvSpPr>
          <p:nvPr>
            <p:ph sz="quarter" idx="13"/>
          </p:nvPr>
        </p:nvSpPr>
        <p:spPr>
          <a:xfrm>
            <a:off x="429768" y="3264408"/>
            <a:ext cx="10890374" cy="2834640"/>
          </a:xfrm>
        </p:spPr>
        <p:txBody>
          <a:bodyPr>
            <a:normAutofit/>
          </a:bodyPr>
          <a:lstStyle/>
          <a:p>
            <a:pPr marL="0" indent="0" fontAlgn="base">
              <a:lnSpc>
                <a:spcPct val="110000"/>
              </a:lnSpc>
              <a:buNone/>
            </a:pPr>
            <a:r>
              <a:rPr lang="en-US" sz="1500"/>
              <a:t>Client reports prior mental health treatment including inpatient psychiatric centers and outpatient therapist. She reported having multiple diagnoses such as Bi-polar and panic disorder. She reported a recent inpatient psych stay where they diagnosed her with major depressive disorder. She endorses non-suicidal self-injurious behaviors of cutting her stomach that started in September 2025 and most recently happened two weeks prior to entering treatment. She reports to having suicidal ideation since age 12 and has a treatment goal of decreasing these thoughts.</a:t>
            </a:r>
          </a:p>
          <a:p>
            <a:pPr marL="0" indent="0">
              <a:lnSpc>
                <a:spcPct val="110000"/>
              </a:lnSpc>
              <a:buNone/>
            </a:pPr>
            <a:br>
              <a:rPr lang="en-US" sz="1500"/>
            </a:br>
            <a:r>
              <a:rPr lang="en-US" sz="1500"/>
              <a:t>She shared a trauma history that includes losing her maternal aunt to an overdose, witnessing domestic violence between her parents, and believing she was sexually abused as a child but cannot remember details.</a:t>
            </a:r>
          </a:p>
          <a:p>
            <a:pPr>
              <a:lnSpc>
                <a:spcPct val="110000"/>
              </a:lnSpc>
            </a:pPr>
            <a:endParaRPr lang="en-US" sz="1500"/>
          </a:p>
        </p:txBody>
      </p:sp>
    </p:spTree>
    <p:extLst>
      <p:ext uri="{BB962C8B-B14F-4D97-AF65-F5344CB8AC3E}">
        <p14:creationId xmlns:p14="http://schemas.microsoft.com/office/powerpoint/2010/main" val="1840251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4ADE-6D98-6685-891E-4B121699BDD1}"/>
              </a:ext>
            </a:extLst>
          </p:cNvPr>
          <p:cNvSpPr>
            <a:spLocks noGrp="1"/>
          </p:cNvSpPr>
          <p:nvPr>
            <p:ph type="title"/>
          </p:nvPr>
        </p:nvSpPr>
        <p:spPr/>
        <p:txBody>
          <a:bodyPr/>
          <a:lstStyle/>
          <a:p>
            <a:r>
              <a:rPr lang="en-US" dirty="0"/>
              <a:t>Presenting Problems</a:t>
            </a:r>
          </a:p>
        </p:txBody>
      </p:sp>
      <p:sp>
        <p:nvSpPr>
          <p:cNvPr id="3" name="Picture Placeholder 2">
            <a:extLst>
              <a:ext uri="{FF2B5EF4-FFF2-40B4-BE49-F238E27FC236}">
                <a16:creationId xmlns:a16="http://schemas.microsoft.com/office/drawing/2014/main" id="{7715D7B3-2F9C-D03F-CCF4-6270B0AB695A}"/>
              </a:ext>
            </a:extLst>
          </p:cNvPr>
          <p:cNvSpPr>
            <a:spLocks noGrp="1"/>
          </p:cNvSpPr>
          <p:nvPr>
            <p:ph type="pic" sz="quarter" idx="15"/>
          </p:nvPr>
        </p:nvSpPr>
        <p:spPr/>
        <p:txBody>
          <a:bodyPr/>
          <a:lstStyle/>
          <a:p>
            <a:endParaRPr lang="en-US"/>
          </a:p>
        </p:txBody>
      </p:sp>
      <p:sp>
        <p:nvSpPr>
          <p:cNvPr id="4" name="Content Placeholder 3">
            <a:extLst>
              <a:ext uri="{FF2B5EF4-FFF2-40B4-BE49-F238E27FC236}">
                <a16:creationId xmlns:a16="http://schemas.microsoft.com/office/drawing/2014/main" id="{A629123F-4126-C1BA-9F72-AE4622CFA228}"/>
              </a:ext>
            </a:extLst>
          </p:cNvPr>
          <p:cNvSpPr>
            <a:spLocks noGrp="1"/>
          </p:cNvSpPr>
          <p:nvPr>
            <p:ph sz="quarter" idx="14"/>
          </p:nvPr>
        </p:nvSpPr>
        <p:spPr/>
        <p:txBody>
          <a:bodyPr/>
          <a:lstStyle/>
          <a:p>
            <a:r>
              <a:rPr lang="en-US" dirty="0"/>
              <a:t>Anxiety and ambivalence about returning home due to still having self-harm thoughts</a:t>
            </a:r>
          </a:p>
          <a:p>
            <a:r>
              <a:rPr lang="en-US" dirty="0"/>
              <a:t>Persistent but reduced self-harm urges</a:t>
            </a:r>
          </a:p>
          <a:p>
            <a:r>
              <a:rPr lang="en-US" dirty="0"/>
              <a:t>Reduced SI thoughts-moved from moderate to low risk during treatment stay</a:t>
            </a:r>
          </a:p>
          <a:p>
            <a:r>
              <a:rPr lang="en-US" dirty="0"/>
              <a:t>Fear of continued self-harm due to not being in inpatient treatment and moved to PHP</a:t>
            </a:r>
          </a:p>
          <a:p>
            <a:r>
              <a:rPr lang="en-US" dirty="0"/>
              <a:t>Doesn’t see/trust their own progress</a:t>
            </a:r>
          </a:p>
        </p:txBody>
      </p:sp>
    </p:spTree>
    <p:extLst>
      <p:ext uri="{BB962C8B-B14F-4D97-AF65-F5344CB8AC3E}">
        <p14:creationId xmlns:p14="http://schemas.microsoft.com/office/powerpoint/2010/main" val="94520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414A3-186E-B837-6FF6-B86E6E388BC8}"/>
              </a:ext>
            </a:extLst>
          </p:cNvPr>
          <p:cNvSpPr>
            <a:spLocks noGrp="1"/>
          </p:cNvSpPr>
          <p:nvPr>
            <p:ph type="title"/>
          </p:nvPr>
        </p:nvSpPr>
        <p:spPr/>
        <p:txBody>
          <a:bodyPr/>
          <a:lstStyle/>
          <a:p>
            <a:r>
              <a:rPr lang="en-US" dirty="0"/>
              <a:t>Case Conceptualization</a:t>
            </a:r>
          </a:p>
        </p:txBody>
      </p:sp>
      <p:sp>
        <p:nvSpPr>
          <p:cNvPr id="3" name="Picture Placeholder 2">
            <a:extLst>
              <a:ext uri="{FF2B5EF4-FFF2-40B4-BE49-F238E27FC236}">
                <a16:creationId xmlns:a16="http://schemas.microsoft.com/office/drawing/2014/main" id="{76B7571A-EAAE-4EFE-80AB-0515CB2DA324}"/>
              </a:ext>
            </a:extLst>
          </p:cNvPr>
          <p:cNvSpPr>
            <a:spLocks noGrp="1"/>
          </p:cNvSpPr>
          <p:nvPr>
            <p:ph type="pic" sz="quarter" idx="15"/>
          </p:nvPr>
        </p:nvSpPr>
        <p:spPr/>
        <p:txBody>
          <a:bodyPr/>
          <a:lstStyle/>
          <a:p>
            <a:endParaRPr lang="en-US"/>
          </a:p>
        </p:txBody>
      </p:sp>
      <p:sp>
        <p:nvSpPr>
          <p:cNvPr id="4" name="Content Placeholder 3">
            <a:extLst>
              <a:ext uri="{FF2B5EF4-FFF2-40B4-BE49-F238E27FC236}">
                <a16:creationId xmlns:a16="http://schemas.microsoft.com/office/drawing/2014/main" id="{B2CF1699-B23B-5C9B-38AD-111E749D3A9A}"/>
              </a:ext>
            </a:extLst>
          </p:cNvPr>
          <p:cNvSpPr>
            <a:spLocks noGrp="1"/>
          </p:cNvSpPr>
          <p:nvPr>
            <p:ph sz="quarter" idx="14"/>
          </p:nvPr>
        </p:nvSpPr>
        <p:spPr/>
        <p:txBody>
          <a:bodyPr>
            <a:normAutofit fontScale="92500" lnSpcReduction="10000"/>
          </a:bodyPr>
          <a:lstStyle/>
          <a:p>
            <a:pPr marL="0" indent="0">
              <a:buNone/>
            </a:pPr>
            <a:r>
              <a:rPr lang="en-US" dirty="0"/>
              <a:t>                   Cognitive Behavioral Therapy</a:t>
            </a:r>
          </a:p>
          <a:p>
            <a:pPr marL="0" indent="0">
              <a:buNone/>
            </a:pPr>
            <a:r>
              <a:rPr lang="en-US" dirty="0"/>
              <a:t>Trigger-Thought-Emotion-Behavior Cycle</a:t>
            </a:r>
          </a:p>
          <a:p>
            <a:pPr marL="0" indent="0">
              <a:buNone/>
            </a:pPr>
            <a:r>
              <a:rPr lang="en-US" dirty="0"/>
              <a:t>Trigger: </a:t>
            </a:r>
            <a:br>
              <a:rPr lang="en-US" dirty="0"/>
            </a:br>
            <a:r>
              <a:rPr lang="en-US" dirty="0"/>
              <a:t> feeling overwhelmed</a:t>
            </a:r>
            <a:br>
              <a:rPr lang="en-US" dirty="0"/>
            </a:br>
            <a:r>
              <a:rPr lang="en-US" dirty="0"/>
              <a:t>Thoughts:</a:t>
            </a:r>
            <a:br>
              <a:rPr lang="en-US" dirty="0"/>
            </a:br>
            <a:r>
              <a:rPr lang="en-US" dirty="0"/>
              <a:t>”I don’t know if I’ll use my skills”</a:t>
            </a:r>
            <a:br>
              <a:rPr lang="en-US" dirty="0"/>
            </a:br>
            <a:r>
              <a:rPr lang="en-US" dirty="0"/>
              <a:t>“I’m not really better”</a:t>
            </a:r>
          </a:p>
          <a:p>
            <a:pPr marL="0" indent="0">
              <a:buNone/>
            </a:pPr>
            <a:r>
              <a:rPr lang="en-US" dirty="0"/>
              <a:t>Emotions:</a:t>
            </a:r>
            <a:br>
              <a:rPr lang="en-US" dirty="0"/>
            </a:br>
            <a:r>
              <a:rPr lang="en-US" dirty="0"/>
              <a:t>Anxiety</a:t>
            </a:r>
            <a:br>
              <a:rPr lang="en-US" dirty="0"/>
            </a:br>
            <a:r>
              <a:rPr lang="en-US" dirty="0"/>
              <a:t>Hopelessness </a:t>
            </a:r>
          </a:p>
          <a:p>
            <a:pPr marL="0" indent="0">
              <a:buNone/>
            </a:pPr>
            <a:r>
              <a:rPr lang="en-US" dirty="0"/>
              <a:t>Behaviors:</a:t>
            </a:r>
            <a:br>
              <a:rPr lang="en-US" dirty="0"/>
            </a:br>
            <a:r>
              <a:rPr lang="en-US" dirty="0"/>
              <a:t>Isolation</a:t>
            </a:r>
            <a:br>
              <a:rPr lang="en-US" dirty="0"/>
            </a:br>
            <a:r>
              <a:rPr lang="en-US" dirty="0"/>
              <a:t>Self-Harm Behaviors</a:t>
            </a:r>
          </a:p>
          <a:p>
            <a:pPr marL="0" indent="0">
              <a:buNone/>
            </a:pPr>
            <a:endParaRPr lang="en-US" dirty="0"/>
          </a:p>
        </p:txBody>
      </p:sp>
    </p:spTree>
    <p:extLst>
      <p:ext uri="{BB962C8B-B14F-4D97-AF65-F5344CB8AC3E}">
        <p14:creationId xmlns:p14="http://schemas.microsoft.com/office/powerpoint/2010/main" val="317304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4BB1-88F1-8510-0E76-77CB616C87C2}"/>
              </a:ext>
            </a:extLst>
          </p:cNvPr>
          <p:cNvSpPr>
            <a:spLocks noGrp="1"/>
          </p:cNvSpPr>
          <p:nvPr>
            <p:ph type="title"/>
          </p:nvPr>
        </p:nvSpPr>
        <p:spPr/>
        <p:txBody>
          <a:bodyPr/>
          <a:lstStyle/>
          <a:p>
            <a:r>
              <a:rPr lang="en-US" dirty="0"/>
              <a:t>Case Conceptualization </a:t>
            </a:r>
          </a:p>
        </p:txBody>
      </p:sp>
      <p:sp>
        <p:nvSpPr>
          <p:cNvPr id="3" name="Picture Placeholder 2">
            <a:extLst>
              <a:ext uri="{FF2B5EF4-FFF2-40B4-BE49-F238E27FC236}">
                <a16:creationId xmlns:a16="http://schemas.microsoft.com/office/drawing/2014/main" id="{CF965274-2ADF-8F85-EB6C-C90FE568F943}"/>
              </a:ext>
            </a:extLst>
          </p:cNvPr>
          <p:cNvSpPr>
            <a:spLocks noGrp="1"/>
          </p:cNvSpPr>
          <p:nvPr>
            <p:ph type="pic" sz="quarter" idx="15"/>
          </p:nvPr>
        </p:nvSpPr>
        <p:spPr/>
        <p:txBody>
          <a:bodyPr/>
          <a:lstStyle/>
          <a:p>
            <a:endParaRPr lang="en-US"/>
          </a:p>
        </p:txBody>
      </p:sp>
      <p:sp>
        <p:nvSpPr>
          <p:cNvPr id="4" name="Content Placeholder 3">
            <a:extLst>
              <a:ext uri="{FF2B5EF4-FFF2-40B4-BE49-F238E27FC236}">
                <a16:creationId xmlns:a16="http://schemas.microsoft.com/office/drawing/2014/main" id="{476F0F3C-5858-9456-CB2B-0B5DFE0BBA0E}"/>
              </a:ext>
            </a:extLst>
          </p:cNvPr>
          <p:cNvSpPr>
            <a:spLocks noGrp="1"/>
          </p:cNvSpPr>
          <p:nvPr>
            <p:ph sz="quarter" idx="14"/>
          </p:nvPr>
        </p:nvSpPr>
        <p:spPr/>
        <p:txBody>
          <a:bodyPr>
            <a:normAutofit lnSpcReduction="10000"/>
          </a:bodyPr>
          <a:lstStyle/>
          <a:p>
            <a:pPr marL="0" indent="0">
              <a:buNone/>
            </a:pPr>
            <a:r>
              <a:rPr lang="en-US" dirty="0"/>
              <a:t>                              Narrative Therapy</a:t>
            </a:r>
          </a:p>
          <a:p>
            <a:pPr marL="0" indent="0">
              <a:buNone/>
            </a:pPr>
            <a:r>
              <a:rPr lang="en-US" dirty="0"/>
              <a:t>Client is working on rewriting their story.</a:t>
            </a:r>
          </a:p>
          <a:p>
            <a:pPr marL="0" indent="0">
              <a:buNone/>
            </a:pPr>
            <a:r>
              <a:rPr lang="en-US" dirty="0"/>
              <a:t>“I am unsafe, overwhelmed, and ruled by my self-harm thoughts” to “I am someone who can notice my emotions, reach out, and choose not to act on my self-harm thoughts.</a:t>
            </a:r>
          </a:p>
          <a:p>
            <a:pPr marL="0" indent="0">
              <a:buNone/>
            </a:pPr>
            <a:r>
              <a:rPr lang="en-US" dirty="0"/>
              <a:t>During treatment, client externalized self-harm thoughts and give these thoughts a persona. </a:t>
            </a:r>
          </a:p>
          <a:p>
            <a:pPr marL="0" indent="0">
              <a:buNone/>
            </a:pPr>
            <a:r>
              <a:rPr lang="en-US" dirty="0"/>
              <a:t>Therapeutic Goal:</a:t>
            </a:r>
            <a:br>
              <a:rPr lang="en-US" dirty="0"/>
            </a:br>
            <a:r>
              <a:rPr lang="en-US" dirty="0"/>
              <a:t>To decrease SI and self-harm thoughts by:</a:t>
            </a:r>
            <a:br>
              <a:rPr lang="en-US" dirty="0"/>
            </a:br>
            <a:r>
              <a:rPr lang="en-US" dirty="0"/>
              <a:t>Verbalizing and identifying 3 reasons for living</a:t>
            </a:r>
            <a:br>
              <a:rPr lang="en-US" dirty="0"/>
            </a:br>
            <a:r>
              <a:rPr lang="en-US" dirty="0"/>
              <a:t>Learning and utilizing coping skills</a:t>
            </a:r>
          </a:p>
        </p:txBody>
      </p:sp>
    </p:spTree>
    <p:extLst>
      <p:ext uri="{BB962C8B-B14F-4D97-AF65-F5344CB8AC3E}">
        <p14:creationId xmlns:p14="http://schemas.microsoft.com/office/powerpoint/2010/main" val="1761457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A41AF-8F48-1C97-F22C-D4F543FDE176}"/>
              </a:ext>
            </a:extLst>
          </p:cNvPr>
          <p:cNvSpPr>
            <a:spLocks noGrp="1"/>
          </p:cNvSpPr>
          <p:nvPr>
            <p:ph type="title"/>
          </p:nvPr>
        </p:nvSpPr>
        <p:spPr>
          <a:xfrm>
            <a:off x="7196328" y="320040"/>
            <a:ext cx="4389120" cy="932688"/>
          </a:xfrm>
        </p:spPr>
        <p:txBody>
          <a:bodyPr anchor="b">
            <a:normAutofit/>
          </a:bodyPr>
          <a:lstStyle/>
          <a:p>
            <a:r>
              <a:rPr lang="en-US" sz="3000"/>
              <a:t>Leadership and Advocacy</a:t>
            </a:r>
          </a:p>
        </p:txBody>
      </p:sp>
      <p:pic>
        <p:nvPicPr>
          <p:cNvPr id="8" name="Picture 7" descr="One in a crowd">
            <a:extLst>
              <a:ext uri="{FF2B5EF4-FFF2-40B4-BE49-F238E27FC236}">
                <a16:creationId xmlns:a16="http://schemas.microsoft.com/office/drawing/2014/main" id="{BCB9B97C-C33F-3310-4EFB-10E4881E529F}"/>
              </a:ext>
            </a:extLst>
          </p:cNvPr>
          <p:cNvPicPr>
            <a:picLocks noChangeAspect="1"/>
          </p:cNvPicPr>
          <p:nvPr/>
        </p:nvPicPr>
        <p:blipFill>
          <a:blip r:embed="rId2"/>
          <a:srcRect l="15470" r="7277" b="-2"/>
          <a:stretch>
            <a:fillRect/>
          </a:stretch>
        </p:blipFill>
        <p:spPr>
          <a:xfrm>
            <a:off x="20" y="10"/>
            <a:ext cx="6591280" cy="6399142"/>
          </a:xfrm>
          <a:custGeom>
            <a:avLst/>
            <a:gdLst>
              <a:gd name="connsiteX0" fmla="*/ 0 w 6591300"/>
              <a:gd name="connsiteY0" fmla="*/ 0 h 6399152"/>
              <a:gd name="connsiteX1" fmla="*/ 6591300 w 6591300"/>
              <a:gd name="connsiteY1" fmla="*/ 0 h 6399152"/>
              <a:gd name="connsiteX2" fmla="*/ 6591300 w 6591300"/>
              <a:gd name="connsiteY2" fmla="*/ 5797156 h 6399152"/>
              <a:gd name="connsiteX3" fmla="*/ 5989304 w 6591300"/>
              <a:gd name="connsiteY3" fmla="*/ 6399152 h 6399152"/>
              <a:gd name="connsiteX4" fmla="*/ 0 w 6591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399152">
                <a:moveTo>
                  <a:pt x="0" y="0"/>
                </a:moveTo>
                <a:lnTo>
                  <a:pt x="6591300" y="0"/>
                </a:lnTo>
                <a:lnTo>
                  <a:pt x="6591300" y="5797156"/>
                </a:lnTo>
                <a:cubicBezTo>
                  <a:pt x="6591300" y="6129629"/>
                  <a:pt x="6321777" y="6399152"/>
                  <a:pt x="5989304" y="6399152"/>
                </a:cubicBezTo>
                <a:lnTo>
                  <a:pt x="0" y="6399152"/>
                </a:lnTo>
                <a:close/>
              </a:path>
            </a:pathLst>
          </a:custGeom>
          <a:noFill/>
        </p:spPr>
      </p:pic>
      <p:sp>
        <p:nvSpPr>
          <p:cNvPr id="4" name="Content Placeholder 3">
            <a:extLst>
              <a:ext uri="{FF2B5EF4-FFF2-40B4-BE49-F238E27FC236}">
                <a16:creationId xmlns:a16="http://schemas.microsoft.com/office/drawing/2014/main" id="{E4A301E3-1B60-7291-7E87-19FC62B3FEBB}"/>
              </a:ext>
            </a:extLst>
          </p:cNvPr>
          <p:cNvSpPr>
            <a:spLocks noGrp="1"/>
          </p:cNvSpPr>
          <p:nvPr>
            <p:ph sz="quarter" idx="14"/>
          </p:nvPr>
        </p:nvSpPr>
        <p:spPr>
          <a:xfrm>
            <a:off x="7196328" y="1380744"/>
            <a:ext cx="4389120" cy="4983480"/>
          </a:xfrm>
        </p:spPr>
        <p:txBody>
          <a:bodyPr>
            <a:normAutofit/>
          </a:bodyPr>
          <a:lstStyle/>
          <a:p>
            <a:pPr marL="0" indent="0">
              <a:buNone/>
            </a:pPr>
            <a:r>
              <a:rPr lang="en-US" dirty="0"/>
              <a:t>Client-Center Advocacy: </a:t>
            </a:r>
          </a:p>
          <a:p>
            <a:pPr marL="0" indent="0">
              <a:buNone/>
            </a:pPr>
            <a:r>
              <a:rPr lang="en-US" dirty="0"/>
              <a:t>Focused on encouragement, empowerment, and self-efficacy </a:t>
            </a:r>
          </a:p>
          <a:p>
            <a:pPr marL="0" indent="0">
              <a:buNone/>
            </a:pPr>
            <a:r>
              <a:rPr lang="en-US" dirty="0"/>
              <a:t>Reframing the idea of “no thoughts” to “not acting on thoughts”</a:t>
            </a:r>
          </a:p>
          <a:p>
            <a:pPr marL="0" indent="0">
              <a:buNone/>
            </a:pPr>
            <a:r>
              <a:rPr lang="en-US" dirty="0"/>
              <a:t>Working on creating self-trust</a:t>
            </a:r>
          </a:p>
          <a:p>
            <a:pPr marL="0" indent="0">
              <a:buNone/>
            </a:pPr>
            <a:r>
              <a:rPr lang="en-US" dirty="0"/>
              <a:t>At home safety-planning </a:t>
            </a:r>
          </a:p>
          <a:p>
            <a:pPr marL="0" indent="0">
              <a:buNone/>
            </a:pPr>
            <a:r>
              <a:rPr lang="en-US" dirty="0"/>
              <a:t>Identifying ability to use coping skills</a:t>
            </a:r>
          </a:p>
        </p:txBody>
      </p:sp>
    </p:spTree>
    <p:extLst>
      <p:ext uri="{BB962C8B-B14F-4D97-AF65-F5344CB8AC3E}">
        <p14:creationId xmlns:p14="http://schemas.microsoft.com/office/powerpoint/2010/main" val="3643162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17CFD-E529-DC2A-05A9-A2C0ACD68112}"/>
              </a:ext>
            </a:extLst>
          </p:cNvPr>
          <p:cNvSpPr>
            <a:spLocks noGrp="1"/>
          </p:cNvSpPr>
          <p:nvPr>
            <p:ph type="title"/>
          </p:nvPr>
        </p:nvSpPr>
        <p:spPr>
          <a:xfrm>
            <a:off x="429768" y="557784"/>
            <a:ext cx="3713996" cy="2212313"/>
          </a:xfrm>
        </p:spPr>
        <p:txBody>
          <a:bodyPr anchor="t">
            <a:normAutofit/>
          </a:bodyPr>
          <a:lstStyle/>
          <a:p>
            <a:r>
              <a:rPr lang="en-US"/>
              <a:t>Leadership and Advocacy </a:t>
            </a:r>
            <a:endParaRPr lang="en-US" dirty="0"/>
          </a:p>
        </p:txBody>
      </p:sp>
      <p:sp>
        <p:nvSpPr>
          <p:cNvPr id="4" name="Content Placeholder 3">
            <a:extLst>
              <a:ext uri="{FF2B5EF4-FFF2-40B4-BE49-F238E27FC236}">
                <a16:creationId xmlns:a16="http://schemas.microsoft.com/office/drawing/2014/main" id="{56079BC8-DB6C-8CDB-F948-4B48AE6A06D3}"/>
              </a:ext>
            </a:extLst>
          </p:cNvPr>
          <p:cNvSpPr>
            <a:spLocks noGrp="1"/>
          </p:cNvSpPr>
          <p:nvPr>
            <p:ph type="body" sz="half" idx="2"/>
          </p:nvPr>
        </p:nvSpPr>
        <p:spPr>
          <a:xfrm>
            <a:off x="429767" y="2826137"/>
            <a:ext cx="3310128" cy="3434638"/>
          </a:xfrm>
        </p:spPr>
        <p:txBody>
          <a:bodyPr anchor="b">
            <a:normAutofit fontScale="92500" lnSpcReduction="20000"/>
          </a:bodyPr>
          <a:lstStyle/>
          <a:p>
            <a:pPr marL="0" indent="0">
              <a:buNone/>
            </a:pPr>
            <a:r>
              <a:rPr lang="en-US" sz="1500" dirty="0"/>
              <a:t>System Level:</a:t>
            </a:r>
          </a:p>
          <a:p>
            <a:pPr marL="0" indent="0">
              <a:buNone/>
            </a:pPr>
            <a:r>
              <a:rPr lang="en-US" sz="1500" dirty="0"/>
              <a:t>Therapist worked to identify the gaps between inpatient treatment and home environment with client</a:t>
            </a:r>
          </a:p>
          <a:p>
            <a:pPr marL="0" indent="0">
              <a:buNone/>
            </a:pPr>
            <a:r>
              <a:rPr lang="en-US" sz="1500" dirty="0"/>
              <a:t>Discharge/Safety planning was used as an intervention</a:t>
            </a:r>
          </a:p>
          <a:p>
            <a:pPr marL="0" indent="0">
              <a:buNone/>
            </a:pPr>
            <a:r>
              <a:rPr lang="en-US" sz="1500" dirty="0"/>
              <a:t>Identifying safe and unsafe spaces at home</a:t>
            </a:r>
          </a:p>
          <a:p>
            <a:pPr marL="0" indent="0">
              <a:buNone/>
            </a:pPr>
            <a:r>
              <a:rPr lang="en-US" sz="1500" dirty="0"/>
              <a:t>Identifying supports for continued growth in the healing journey </a:t>
            </a:r>
          </a:p>
          <a:p>
            <a:pPr marL="0" indent="0">
              <a:buNone/>
            </a:pPr>
            <a:r>
              <a:rPr lang="en-US" sz="1500" dirty="0"/>
              <a:t>Conducting family session with Mother</a:t>
            </a:r>
          </a:p>
        </p:txBody>
      </p:sp>
      <p:sp>
        <p:nvSpPr>
          <p:cNvPr id="11" name="Picture Placeholder 3">
            <a:extLst>
              <a:ext uri="{FF2B5EF4-FFF2-40B4-BE49-F238E27FC236}">
                <a16:creationId xmlns:a16="http://schemas.microsoft.com/office/drawing/2014/main" id="{958AD6C6-2AE3-6E43-B171-EE7CBA2B1466}"/>
              </a:ext>
            </a:extLst>
          </p:cNvPr>
          <p:cNvSpPr>
            <a:spLocks noGrp="1"/>
          </p:cNvSpPr>
          <p:nvPr>
            <p:ph type="pic" sz="quarter" idx="13"/>
          </p:nvPr>
        </p:nvSpPr>
        <p:spPr>
          <a:xfrm>
            <a:off x="4502843" y="0"/>
            <a:ext cx="7689157" cy="6399152"/>
          </a:xfrm>
        </p:spPr>
        <p:txBody>
          <a:bodyPr/>
          <a:lstStyle/>
          <a:p>
            <a:endParaRPr lang="en-US"/>
          </a:p>
        </p:txBody>
      </p:sp>
    </p:spTree>
    <p:extLst>
      <p:ext uri="{BB962C8B-B14F-4D97-AF65-F5344CB8AC3E}">
        <p14:creationId xmlns:p14="http://schemas.microsoft.com/office/powerpoint/2010/main" val="390380801"/>
      </p:ext>
    </p:extLst>
  </p:cSld>
  <p:clrMapOvr>
    <a:masterClrMapping/>
  </p:clrMapOvr>
</p:sld>
</file>

<file path=ppt/theme/theme1.xml><?xml version="1.0" encoding="utf-8"?>
<a:theme xmlns:a="http://schemas.openxmlformats.org/drawingml/2006/main" name="Oasis">
  <a:themeElements>
    <a:clrScheme name="Oasis">
      <a:dk1>
        <a:srgbClr val="131313"/>
      </a:dk1>
      <a:lt1>
        <a:sysClr val="window" lastClr="FFFFFF"/>
      </a:lt1>
      <a:dk2>
        <a:srgbClr val="2D2A27"/>
      </a:dk2>
      <a:lt2>
        <a:srgbClr val="F0EBE6"/>
      </a:lt2>
      <a:accent1>
        <a:srgbClr val="9F7667"/>
      </a:accent1>
      <a:accent2>
        <a:srgbClr val="BE8856"/>
      </a:accent2>
      <a:accent3>
        <a:srgbClr val="BD9075"/>
      </a:accent3>
      <a:accent4>
        <a:srgbClr val="939081"/>
      </a:accent4>
      <a:accent5>
        <a:srgbClr val="A16D4C"/>
      </a:accent5>
      <a:accent6>
        <a:srgbClr val="8C8662"/>
      </a:accent6>
      <a:hlink>
        <a:srgbClr val="A57361"/>
      </a:hlink>
      <a:folHlink>
        <a:srgbClr val="8C8662"/>
      </a:folHlink>
    </a:clrScheme>
    <a:fontScheme name="Oasis Font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is" id="{F87D57D1-6595-40EA-BD1E-F0C34D0EF910}" vid="{ECA7DBCD-4BC8-40F2-8EF4-7A6D942FA19B}"/>
    </a:ext>
  </a:extLst>
</a:theme>
</file>

<file path=docProps/app.xml><?xml version="1.0" encoding="utf-8"?>
<Properties xmlns="http://schemas.openxmlformats.org/officeDocument/2006/extended-properties" xmlns:vt="http://schemas.openxmlformats.org/officeDocument/2006/docPropsVTypes">
  <TotalTime>1356</TotalTime>
  <Words>642</Words>
  <Application>Microsoft Macintosh PowerPoint</Application>
  <PresentationFormat>Widescreen</PresentationFormat>
  <Paragraphs>59</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Neue Haas Grotesk Text Pro</vt:lpstr>
      <vt:lpstr>Oasis</vt:lpstr>
      <vt:lpstr>Clinical Case Presentation 2</vt:lpstr>
      <vt:lpstr>Objective data</vt:lpstr>
      <vt:lpstr>Diagnosis: Client admitted for mental health track</vt:lpstr>
      <vt:lpstr>Symptoms </vt:lpstr>
      <vt:lpstr>Presenting Problems</vt:lpstr>
      <vt:lpstr>Case Conceptualization</vt:lpstr>
      <vt:lpstr>Case Conceptualization </vt:lpstr>
      <vt:lpstr>Leadership and Advocacy</vt:lpstr>
      <vt:lpstr>Leadership and Advocacy </vt:lpstr>
      <vt:lpstr>Leadership and advocacy </vt:lpstr>
      <vt:lpstr>Questions and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Peter-William Myers</dc:creator>
  <cp:lastModifiedBy>Peter-William Myers</cp:lastModifiedBy>
  <cp:revision>2</cp:revision>
  <dcterms:created xsi:type="dcterms:W3CDTF">2026-03-31T00:47:17Z</dcterms:created>
  <dcterms:modified xsi:type="dcterms:W3CDTF">2026-03-31T23:23:33Z</dcterms:modified>
</cp:coreProperties>
</file>