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1"/>
  </p:sldMasterIdLst>
  <p:sldIdLst>
    <p:sldId id="256" r:id="rId2"/>
    <p:sldId id="257" r:id="rId3"/>
    <p:sldId id="258" r:id="rId4"/>
    <p:sldId id="259" r:id="rId5"/>
    <p:sldId id="261" r:id="rId6"/>
    <p:sldId id="260" r:id="rId7"/>
    <p:sldId id="262"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p:restoredTop sz="94712"/>
  </p:normalViewPr>
  <p:slideViewPr>
    <p:cSldViewPr snapToGrid="0">
      <p:cViewPr varScale="1">
        <p:scale>
          <a:sx n="127" d="100"/>
          <a:sy n="127" d="100"/>
        </p:scale>
        <p:origin x="95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F9B68-5C7C-4BB7-8799-D16A69A08EF1}"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C384435-D08B-4CED-B93D-17BA96FAE976}">
      <dgm:prSet/>
      <dgm:spPr/>
      <dgm:t>
        <a:bodyPr/>
        <a:lstStyle/>
        <a:p>
          <a:r>
            <a:rPr lang="en-US"/>
            <a:t>30 years old</a:t>
          </a:r>
        </a:p>
      </dgm:t>
    </dgm:pt>
    <dgm:pt modelId="{B0669CFD-DF1D-4414-939D-C6288079FF58}" type="parTrans" cxnId="{92297848-E1EA-4E58-9938-6C89D27BD68E}">
      <dgm:prSet/>
      <dgm:spPr/>
      <dgm:t>
        <a:bodyPr/>
        <a:lstStyle/>
        <a:p>
          <a:endParaRPr lang="en-US"/>
        </a:p>
      </dgm:t>
    </dgm:pt>
    <dgm:pt modelId="{02B8F106-F830-406A-A1B8-61403E817B06}" type="sibTrans" cxnId="{92297848-E1EA-4E58-9938-6C89D27BD68E}">
      <dgm:prSet/>
      <dgm:spPr/>
      <dgm:t>
        <a:bodyPr/>
        <a:lstStyle/>
        <a:p>
          <a:endParaRPr lang="en-US"/>
        </a:p>
      </dgm:t>
    </dgm:pt>
    <dgm:pt modelId="{2E13B0E3-38CF-451C-992F-6AF30501D569}">
      <dgm:prSet/>
      <dgm:spPr/>
      <dgm:t>
        <a:bodyPr/>
        <a:lstStyle/>
        <a:p>
          <a:r>
            <a:rPr lang="en-US"/>
            <a:t>CIS Caucasian Female</a:t>
          </a:r>
        </a:p>
      </dgm:t>
    </dgm:pt>
    <dgm:pt modelId="{AFFEC366-C434-4EA3-8BA5-A590FDFF4008}" type="parTrans" cxnId="{DFDA2301-79EC-4261-99E1-058F699AC6A6}">
      <dgm:prSet/>
      <dgm:spPr/>
      <dgm:t>
        <a:bodyPr/>
        <a:lstStyle/>
        <a:p>
          <a:endParaRPr lang="en-US"/>
        </a:p>
      </dgm:t>
    </dgm:pt>
    <dgm:pt modelId="{8C427DD4-DA30-44B0-B843-15F45E7A841E}" type="sibTrans" cxnId="{DFDA2301-79EC-4261-99E1-058F699AC6A6}">
      <dgm:prSet/>
      <dgm:spPr/>
      <dgm:t>
        <a:bodyPr/>
        <a:lstStyle/>
        <a:p>
          <a:endParaRPr lang="en-US"/>
        </a:p>
      </dgm:t>
    </dgm:pt>
    <dgm:pt modelId="{BA7FC4F7-F252-494C-8D70-71B3C4A94428}">
      <dgm:prSet/>
      <dgm:spPr/>
      <dgm:t>
        <a:bodyPr/>
        <a:lstStyle/>
        <a:p>
          <a:r>
            <a:rPr lang="en-US"/>
            <a:t>Recently Divorced </a:t>
          </a:r>
        </a:p>
      </dgm:t>
    </dgm:pt>
    <dgm:pt modelId="{12A33055-524C-4C9E-AAC3-C7C99AC2F72A}" type="parTrans" cxnId="{401C9C98-8646-406B-9E14-B3D11163C2DD}">
      <dgm:prSet/>
      <dgm:spPr/>
      <dgm:t>
        <a:bodyPr/>
        <a:lstStyle/>
        <a:p>
          <a:endParaRPr lang="en-US"/>
        </a:p>
      </dgm:t>
    </dgm:pt>
    <dgm:pt modelId="{7549C522-E03E-4615-A366-813C56B1CE6B}" type="sibTrans" cxnId="{401C9C98-8646-406B-9E14-B3D11163C2DD}">
      <dgm:prSet/>
      <dgm:spPr/>
      <dgm:t>
        <a:bodyPr/>
        <a:lstStyle/>
        <a:p>
          <a:endParaRPr lang="en-US"/>
        </a:p>
      </dgm:t>
    </dgm:pt>
    <dgm:pt modelId="{8FBE7FE8-AC05-4D4D-A95D-AB29067AD485}">
      <dgm:prSet/>
      <dgm:spPr/>
      <dgm:t>
        <a:bodyPr/>
        <a:lstStyle/>
        <a:p>
          <a:r>
            <a:rPr lang="en-US"/>
            <a:t>Heterosexual </a:t>
          </a:r>
        </a:p>
      </dgm:t>
    </dgm:pt>
    <dgm:pt modelId="{A3A35F65-EEA7-4944-AE7A-6BAF87CE60E3}" type="parTrans" cxnId="{717195EA-A567-4790-A9F4-D315D701CEFB}">
      <dgm:prSet/>
      <dgm:spPr/>
      <dgm:t>
        <a:bodyPr/>
        <a:lstStyle/>
        <a:p>
          <a:endParaRPr lang="en-US"/>
        </a:p>
      </dgm:t>
    </dgm:pt>
    <dgm:pt modelId="{623820F8-CD11-4547-8718-1FF2CB1190A6}" type="sibTrans" cxnId="{717195EA-A567-4790-A9F4-D315D701CEFB}">
      <dgm:prSet/>
      <dgm:spPr/>
      <dgm:t>
        <a:bodyPr/>
        <a:lstStyle/>
        <a:p>
          <a:endParaRPr lang="en-US"/>
        </a:p>
      </dgm:t>
    </dgm:pt>
    <dgm:pt modelId="{D7074F69-1740-4682-ACD9-4E9543E43035}">
      <dgm:prSet/>
      <dgm:spPr/>
      <dgm:t>
        <a:bodyPr/>
        <a:lstStyle/>
        <a:p>
          <a:r>
            <a:rPr lang="en-US"/>
            <a:t>Raised by Biological Parents </a:t>
          </a:r>
        </a:p>
      </dgm:t>
    </dgm:pt>
    <dgm:pt modelId="{00BE370A-7CAA-4A98-ABE0-61A537EE07AA}" type="parTrans" cxnId="{003A73AE-5967-4862-B5BD-1A2931E46D7F}">
      <dgm:prSet/>
      <dgm:spPr/>
      <dgm:t>
        <a:bodyPr/>
        <a:lstStyle/>
        <a:p>
          <a:endParaRPr lang="en-US"/>
        </a:p>
      </dgm:t>
    </dgm:pt>
    <dgm:pt modelId="{788BF406-AA7C-43C7-A6EE-3AC8856E0611}" type="sibTrans" cxnId="{003A73AE-5967-4862-B5BD-1A2931E46D7F}">
      <dgm:prSet/>
      <dgm:spPr/>
      <dgm:t>
        <a:bodyPr/>
        <a:lstStyle/>
        <a:p>
          <a:endParaRPr lang="en-US"/>
        </a:p>
      </dgm:t>
    </dgm:pt>
    <dgm:pt modelId="{C3A1B88A-624A-4852-9D26-9CFAB81FE7C1}">
      <dgm:prSet/>
      <dgm:spPr/>
      <dgm:t>
        <a:bodyPr/>
        <a:lstStyle/>
        <a:p>
          <a:r>
            <a:rPr lang="en-US"/>
            <a:t>2 older siblings </a:t>
          </a:r>
        </a:p>
      </dgm:t>
    </dgm:pt>
    <dgm:pt modelId="{4D883CAA-3B16-4068-BE2D-A2545EAD5E47}" type="parTrans" cxnId="{D747D3E6-E861-41ED-92D8-1690DCA75FF7}">
      <dgm:prSet/>
      <dgm:spPr/>
      <dgm:t>
        <a:bodyPr/>
        <a:lstStyle/>
        <a:p>
          <a:endParaRPr lang="en-US"/>
        </a:p>
      </dgm:t>
    </dgm:pt>
    <dgm:pt modelId="{FD174E92-9791-400B-A9CE-AE07CB3DBD06}" type="sibTrans" cxnId="{D747D3E6-E861-41ED-92D8-1690DCA75FF7}">
      <dgm:prSet/>
      <dgm:spPr/>
      <dgm:t>
        <a:bodyPr/>
        <a:lstStyle/>
        <a:p>
          <a:endParaRPr lang="en-US"/>
        </a:p>
      </dgm:t>
    </dgm:pt>
    <dgm:pt modelId="{9ED78E63-9E4F-4038-8232-3DC52125A464}">
      <dgm:prSet/>
      <dgm:spPr/>
      <dgm:t>
        <a:bodyPr/>
        <a:lstStyle/>
        <a:p>
          <a:r>
            <a:rPr lang="en-US" dirty="0"/>
            <a:t>Bachelors' degree</a:t>
          </a:r>
        </a:p>
      </dgm:t>
    </dgm:pt>
    <dgm:pt modelId="{832FF333-DE6C-4343-BBFA-E1D3812861D7}" type="parTrans" cxnId="{365FBC55-4B1A-44FC-8BE9-B38D0ABE44B0}">
      <dgm:prSet/>
      <dgm:spPr/>
      <dgm:t>
        <a:bodyPr/>
        <a:lstStyle/>
        <a:p>
          <a:endParaRPr lang="en-US"/>
        </a:p>
      </dgm:t>
    </dgm:pt>
    <dgm:pt modelId="{7E70536B-2DED-4EDC-8DFC-B32221D0E121}" type="sibTrans" cxnId="{365FBC55-4B1A-44FC-8BE9-B38D0ABE44B0}">
      <dgm:prSet/>
      <dgm:spPr/>
      <dgm:t>
        <a:bodyPr/>
        <a:lstStyle/>
        <a:p>
          <a:endParaRPr lang="en-US"/>
        </a:p>
      </dgm:t>
    </dgm:pt>
    <dgm:pt modelId="{CC2EAAF1-07A5-43EF-8D2C-CBA6240C4517}">
      <dgm:prSet/>
      <dgm:spPr/>
      <dgm:t>
        <a:bodyPr/>
        <a:lstStyle/>
        <a:p>
          <a:r>
            <a:rPr lang="en-US"/>
            <a:t>Content with employment though job can be stressful</a:t>
          </a:r>
        </a:p>
      </dgm:t>
    </dgm:pt>
    <dgm:pt modelId="{221DEB3F-3C98-4182-915B-7BEB38AC9309}" type="parTrans" cxnId="{243ACE98-E170-440A-96EC-121703453588}">
      <dgm:prSet/>
      <dgm:spPr/>
      <dgm:t>
        <a:bodyPr/>
        <a:lstStyle/>
        <a:p>
          <a:endParaRPr lang="en-US"/>
        </a:p>
      </dgm:t>
    </dgm:pt>
    <dgm:pt modelId="{268B528D-D6DB-4F83-979F-02415ACA64B6}" type="sibTrans" cxnId="{243ACE98-E170-440A-96EC-121703453588}">
      <dgm:prSet/>
      <dgm:spPr/>
      <dgm:t>
        <a:bodyPr/>
        <a:lstStyle/>
        <a:p>
          <a:endParaRPr lang="en-US"/>
        </a:p>
      </dgm:t>
    </dgm:pt>
    <dgm:pt modelId="{837D8C02-5CBA-476F-B2A1-442E3F457BE2}">
      <dgm:prSet/>
      <dgm:spPr/>
      <dgm:t>
        <a:bodyPr/>
        <a:lstStyle/>
        <a:p>
          <a:r>
            <a:rPr lang="en-US"/>
            <a:t>No legal history </a:t>
          </a:r>
        </a:p>
      </dgm:t>
    </dgm:pt>
    <dgm:pt modelId="{98F4C31D-D084-4ED1-90AE-F228B3394A11}" type="parTrans" cxnId="{32DD1DC1-A14A-4439-9F79-819567B5C5F6}">
      <dgm:prSet/>
      <dgm:spPr/>
      <dgm:t>
        <a:bodyPr/>
        <a:lstStyle/>
        <a:p>
          <a:endParaRPr lang="en-US"/>
        </a:p>
      </dgm:t>
    </dgm:pt>
    <dgm:pt modelId="{4E79D8AD-BEE3-4E84-8BEF-358CED475AF1}" type="sibTrans" cxnId="{32DD1DC1-A14A-4439-9F79-819567B5C5F6}">
      <dgm:prSet/>
      <dgm:spPr/>
      <dgm:t>
        <a:bodyPr/>
        <a:lstStyle/>
        <a:p>
          <a:endParaRPr lang="en-US"/>
        </a:p>
      </dgm:t>
    </dgm:pt>
    <dgm:pt modelId="{3985C36A-5E56-474B-8FB3-DDDB006ECAF5}">
      <dgm:prSet/>
      <dgm:spPr/>
      <dgm:t>
        <a:bodyPr/>
        <a:lstStyle/>
        <a:p>
          <a:r>
            <a:rPr lang="en-US"/>
            <a:t>Started self-harming in September of 2025</a:t>
          </a:r>
        </a:p>
      </dgm:t>
    </dgm:pt>
    <dgm:pt modelId="{AFE66180-9757-41BA-BA9C-C704913E61AF}" type="parTrans" cxnId="{996B2662-BB5F-47B6-A982-CBB8D041CD52}">
      <dgm:prSet/>
      <dgm:spPr/>
      <dgm:t>
        <a:bodyPr/>
        <a:lstStyle/>
        <a:p>
          <a:endParaRPr lang="en-US"/>
        </a:p>
      </dgm:t>
    </dgm:pt>
    <dgm:pt modelId="{33BA0911-5083-4F04-A0BF-A0EF946DDE87}" type="sibTrans" cxnId="{996B2662-BB5F-47B6-A982-CBB8D041CD52}">
      <dgm:prSet/>
      <dgm:spPr/>
      <dgm:t>
        <a:bodyPr/>
        <a:lstStyle/>
        <a:p>
          <a:endParaRPr lang="en-US"/>
        </a:p>
      </dgm:t>
    </dgm:pt>
    <dgm:pt modelId="{AD2DAF8C-C856-4D18-A3B5-A8682066DBBB}">
      <dgm:prSet/>
      <dgm:spPr/>
      <dgm:t>
        <a:bodyPr/>
        <a:lstStyle/>
        <a:p>
          <a:r>
            <a:rPr lang="en-US"/>
            <a:t>SI since about 12 years old </a:t>
          </a:r>
        </a:p>
      </dgm:t>
    </dgm:pt>
    <dgm:pt modelId="{C89D413D-6564-406C-ACCD-75BCB620E059}" type="parTrans" cxnId="{2E1A4B8F-3121-4E4C-8FA5-DE2AECF03631}">
      <dgm:prSet/>
      <dgm:spPr/>
      <dgm:t>
        <a:bodyPr/>
        <a:lstStyle/>
        <a:p>
          <a:endParaRPr lang="en-US"/>
        </a:p>
      </dgm:t>
    </dgm:pt>
    <dgm:pt modelId="{76CB2E1E-094A-4FE6-ACEF-99E2662F356C}" type="sibTrans" cxnId="{2E1A4B8F-3121-4E4C-8FA5-DE2AECF03631}">
      <dgm:prSet/>
      <dgm:spPr/>
      <dgm:t>
        <a:bodyPr/>
        <a:lstStyle/>
        <a:p>
          <a:endParaRPr lang="en-US"/>
        </a:p>
      </dgm:t>
    </dgm:pt>
    <dgm:pt modelId="{B0E5152D-4340-EC4B-8FB5-1DBADF57BF66}" type="pres">
      <dgm:prSet presAssocID="{F5CF9B68-5C7C-4BB7-8799-D16A69A08EF1}" presName="vert0" presStyleCnt="0">
        <dgm:presLayoutVars>
          <dgm:dir/>
          <dgm:animOne val="branch"/>
          <dgm:animLvl val="lvl"/>
        </dgm:presLayoutVars>
      </dgm:prSet>
      <dgm:spPr/>
    </dgm:pt>
    <dgm:pt modelId="{CFD19CAB-3587-5244-B5AC-EAE6FE8B3DB2}" type="pres">
      <dgm:prSet presAssocID="{5C384435-D08B-4CED-B93D-17BA96FAE976}" presName="thickLine" presStyleLbl="alignNode1" presStyleIdx="0" presStyleCnt="11"/>
      <dgm:spPr/>
    </dgm:pt>
    <dgm:pt modelId="{49C984C6-EC12-874F-AAE4-0E55FADE15F2}" type="pres">
      <dgm:prSet presAssocID="{5C384435-D08B-4CED-B93D-17BA96FAE976}" presName="horz1" presStyleCnt="0"/>
      <dgm:spPr/>
    </dgm:pt>
    <dgm:pt modelId="{DB1B91A4-D31D-3F49-B173-B4B9FECF6E68}" type="pres">
      <dgm:prSet presAssocID="{5C384435-D08B-4CED-B93D-17BA96FAE976}" presName="tx1" presStyleLbl="revTx" presStyleIdx="0" presStyleCnt="11"/>
      <dgm:spPr/>
    </dgm:pt>
    <dgm:pt modelId="{4ECE76BD-8E4D-604B-A627-C6C8F0850DBD}" type="pres">
      <dgm:prSet presAssocID="{5C384435-D08B-4CED-B93D-17BA96FAE976}" presName="vert1" presStyleCnt="0"/>
      <dgm:spPr/>
    </dgm:pt>
    <dgm:pt modelId="{AFC82188-C6F8-2A45-A7EF-5C2BE125122B}" type="pres">
      <dgm:prSet presAssocID="{2E13B0E3-38CF-451C-992F-6AF30501D569}" presName="thickLine" presStyleLbl="alignNode1" presStyleIdx="1" presStyleCnt="11"/>
      <dgm:spPr/>
    </dgm:pt>
    <dgm:pt modelId="{CD977434-86F6-0D4B-B52E-56C5385C3E02}" type="pres">
      <dgm:prSet presAssocID="{2E13B0E3-38CF-451C-992F-6AF30501D569}" presName="horz1" presStyleCnt="0"/>
      <dgm:spPr/>
    </dgm:pt>
    <dgm:pt modelId="{69E62DC3-DF78-A549-B9F1-631D0E1AC6FD}" type="pres">
      <dgm:prSet presAssocID="{2E13B0E3-38CF-451C-992F-6AF30501D569}" presName="tx1" presStyleLbl="revTx" presStyleIdx="1" presStyleCnt="11"/>
      <dgm:spPr/>
    </dgm:pt>
    <dgm:pt modelId="{CAB36168-A8EE-DD48-B360-A66B00FA6EBC}" type="pres">
      <dgm:prSet presAssocID="{2E13B0E3-38CF-451C-992F-6AF30501D569}" presName="vert1" presStyleCnt="0"/>
      <dgm:spPr/>
    </dgm:pt>
    <dgm:pt modelId="{2060A593-8EEC-E84F-8337-1C0BADDC1099}" type="pres">
      <dgm:prSet presAssocID="{BA7FC4F7-F252-494C-8D70-71B3C4A94428}" presName="thickLine" presStyleLbl="alignNode1" presStyleIdx="2" presStyleCnt="11"/>
      <dgm:spPr/>
    </dgm:pt>
    <dgm:pt modelId="{6F8AB561-C033-AC41-8E0E-950C2842940A}" type="pres">
      <dgm:prSet presAssocID="{BA7FC4F7-F252-494C-8D70-71B3C4A94428}" presName="horz1" presStyleCnt="0"/>
      <dgm:spPr/>
    </dgm:pt>
    <dgm:pt modelId="{25F135C5-B4EC-8549-9AB8-D3E04C5D6660}" type="pres">
      <dgm:prSet presAssocID="{BA7FC4F7-F252-494C-8D70-71B3C4A94428}" presName="tx1" presStyleLbl="revTx" presStyleIdx="2" presStyleCnt="11"/>
      <dgm:spPr/>
    </dgm:pt>
    <dgm:pt modelId="{A254AF6B-9768-1E42-8539-5B985BC5E97A}" type="pres">
      <dgm:prSet presAssocID="{BA7FC4F7-F252-494C-8D70-71B3C4A94428}" presName="vert1" presStyleCnt="0"/>
      <dgm:spPr/>
    </dgm:pt>
    <dgm:pt modelId="{37A6B696-6788-5D42-8BD0-EC4A079C0073}" type="pres">
      <dgm:prSet presAssocID="{8FBE7FE8-AC05-4D4D-A95D-AB29067AD485}" presName="thickLine" presStyleLbl="alignNode1" presStyleIdx="3" presStyleCnt="11"/>
      <dgm:spPr/>
    </dgm:pt>
    <dgm:pt modelId="{E74582DE-27A1-7545-BC8B-E7A333016E27}" type="pres">
      <dgm:prSet presAssocID="{8FBE7FE8-AC05-4D4D-A95D-AB29067AD485}" presName="horz1" presStyleCnt="0"/>
      <dgm:spPr/>
    </dgm:pt>
    <dgm:pt modelId="{57F64D9C-A54B-6B46-A5B1-4D7516C1750D}" type="pres">
      <dgm:prSet presAssocID="{8FBE7FE8-AC05-4D4D-A95D-AB29067AD485}" presName="tx1" presStyleLbl="revTx" presStyleIdx="3" presStyleCnt="11"/>
      <dgm:spPr/>
    </dgm:pt>
    <dgm:pt modelId="{99FC96B1-D368-9F48-92E8-7E487CC1701F}" type="pres">
      <dgm:prSet presAssocID="{8FBE7FE8-AC05-4D4D-A95D-AB29067AD485}" presName="vert1" presStyleCnt="0"/>
      <dgm:spPr/>
    </dgm:pt>
    <dgm:pt modelId="{126A4856-D96B-3F49-9BC6-FE710706A4E2}" type="pres">
      <dgm:prSet presAssocID="{D7074F69-1740-4682-ACD9-4E9543E43035}" presName="thickLine" presStyleLbl="alignNode1" presStyleIdx="4" presStyleCnt="11"/>
      <dgm:spPr/>
    </dgm:pt>
    <dgm:pt modelId="{4319B468-04A7-0049-86EE-C05794DD57DB}" type="pres">
      <dgm:prSet presAssocID="{D7074F69-1740-4682-ACD9-4E9543E43035}" presName="horz1" presStyleCnt="0"/>
      <dgm:spPr/>
    </dgm:pt>
    <dgm:pt modelId="{7CD1E9A8-CADD-944E-9DA6-DC290E14C54B}" type="pres">
      <dgm:prSet presAssocID="{D7074F69-1740-4682-ACD9-4E9543E43035}" presName="tx1" presStyleLbl="revTx" presStyleIdx="4" presStyleCnt="11"/>
      <dgm:spPr/>
    </dgm:pt>
    <dgm:pt modelId="{C040D7F3-0780-3D4E-92CE-6618382C7ABF}" type="pres">
      <dgm:prSet presAssocID="{D7074F69-1740-4682-ACD9-4E9543E43035}" presName="vert1" presStyleCnt="0"/>
      <dgm:spPr/>
    </dgm:pt>
    <dgm:pt modelId="{7C1F65EB-A99F-2F4C-91AD-A290C2DF9C05}" type="pres">
      <dgm:prSet presAssocID="{C3A1B88A-624A-4852-9D26-9CFAB81FE7C1}" presName="thickLine" presStyleLbl="alignNode1" presStyleIdx="5" presStyleCnt="11"/>
      <dgm:spPr/>
    </dgm:pt>
    <dgm:pt modelId="{C642A366-0B6A-D442-A3ED-00E2EC1CB3B5}" type="pres">
      <dgm:prSet presAssocID="{C3A1B88A-624A-4852-9D26-9CFAB81FE7C1}" presName="horz1" presStyleCnt="0"/>
      <dgm:spPr/>
    </dgm:pt>
    <dgm:pt modelId="{373AA4F1-612B-8D4F-B3A2-3670B5B0C68E}" type="pres">
      <dgm:prSet presAssocID="{C3A1B88A-624A-4852-9D26-9CFAB81FE7C1}" presName="tx1" presStyleLbl="revTx" presStyleIdx="5" presStyleCnt="11"/>
      <dgm:spPr/>
    </dgm:pt>
    <dgm:pt modelId="{D3B40395-7A36-024F-A093-711680FC07F4}" type="pres">
      <dgm:prSet presAssocID="{C3A1B88A-624A-4852-9D26-9CFAB81FE7C1}" presName="vert1" presStyleCnt="0"/>
      <dgm:spPr/>
    </dgm:pt>
    <dgm:pt modelId="{681775D0-D722-FE41-8CE4-CFACFF9E210E}" type="pres">
      <dgm:prSet presAssocID="{9ED78E63-9E4F-4038-8232-3DC52125A464}" presName="thickLine" presStyleLbl="alignNode1" presStyleIdx="6" presStyleCnt="11"/>
      <dgm:spPr/>
    </dgm:pt>
    <dgm:pt modelId="{B9A8A3C6-0478-7541-B19F-FA9484C03913}" type="pres">
      <dgm:prSet presAssocID="{9ED78E63-9E4F-4038-8232-3DC52125A464}" presName="horz1" presStyleCnt="0"/>
      <dgm:spPr/>
    </dgm:pt>
    <dgm:pt modelId="{87152C74-B481-764B-B0FA-1EF643B1BB3A}" type="pres">
      <dgm:prSet presAssocID="{9ED78E63-9E4F-4038-8232-3DC52125A464}" presName="tx1" presStyleLbl="revTx" presStyleIdx="6" presStyleCnt="11"/>
      <dgm:spPr/>
    </dgm:pt>
    <dgm:pt modelId="{C9BDEA83-6E0E-D74F-9578-5B504D062F05}" type="pres">
      <dgm:prSet presAssocID="{9ED78E63-9E4F-4038-8232-3DC52125A464}" presName="vert1" presStyleCnt="0"/>
      <dgm:spPr/>
    </dgm:pt>
    <dgm:pt modelId="{73C64F5C-2943-C64E-94A2-1BE4C0462A85}" type="pres">
      <dgm:prSet presAssocID="{CC2EAAF1-07A5-43EF-8D2C-CBA6240C4517}" presName="thickLine" presStyleLbl="alignNode1" presStyleIdx="7" presStyleCnt="11"/>
      <dgm:spPr/>
    </dgm:pt>
    <dgm:pt modelId="{4F2F5607-864E-5C48-9BDF-344828638510}" type="pres">
      <dgm:prSet presAssocID="{CC2EAAF1-07A5-43EF-8D2C-CBA6240C4517}" presName="horz1" presStyleCnt="0"/>
      <dgm:spPr/>
    </dgm:pt>
    <dgm:pt modelId="{9350A2DB-7025-7A49-BA1E-C6E95AAAE76C}" type="pres">
      <dgm:prSet presAssocID="{CC2EAAF1-07A5-43EF-8D2C-CBA6240C4517}" presName="tx1" presStyleLbl="revTx" presStyleIdx="7" presStyleCnt="11"/>
      <dgm:spPr/>
    </dgm:pt>
    <dgm:pt modelId="{24629B6D-CC16-1440-BF07-E0AED4BB0738}" type="pres">
      <dgm:prSet presAssocID="{CC2EAAF1-07A5-43EF-8D2C-CBA6240C4517}" presName="vert1" presStyleCnt="0"/>
      <dgm:spPr/>
    </dgm:pt>
    <dgm:pt modelId="{FD680C9B-B5D4-0249-AC7D-1B40D4DDEAFD}" type="pres">
      <dgm:prSet presAssocID="{837D8C02-5CBA-476F-B2A1-442E3F457BE2}" presName="thickLine" presStyleLbl="alignNode1" presStyleIdx="8" presStyleCnt="11"/>
      <dgm:spPr/>
    </dgm:pt>
    <dgm:pt modelId="{B5A4987A-EDEB-7D4B-9BB4-1050ABF3070B}" type="pres">
      <dgm:prSet presAssocID="{837D8C02-5CBA-476F-B2A1-442E3F457BE2}" presName="horz1" presStyleCnt="0"/>
      <dgm:spPr/>
    </dgm:pt>
    <dgm:pt modelId="{C291402D-124E-0540-8190-779AA2D8D644}" type="pres">
      <dgm:prSet presAssocID="{837D8C02-5CBA-476F-B2A1-442E3F457BE2}" presName="tx1" presStyleLbl="revTx" presStyleIdx="8" presStyleCnt="11"/>
      <dgm:spPr/>
    </dgm:pt>
    <dgm:pt modelId="{BCAB384F-AA38-F34F-9AF8-3BC5A53FF56E}" type="pres">
      <dgm:prSet presAssocID="{837D8C02-5CBA-476F-B2A1-442E3F457BE2}" presName="vert1" presStyleCnt="0"/>
      <dgm:spPr/>
    </dgm:pt>
    <dgm:pt modelId="{6F807433-246F-D243-8C43-03A95CBF69EF}" type="pres">
      <dgm:prSet presAssocID="{3985C36A-5E56-474B-8FB3-DDDB006ECAF5}" presName="thickLine" presStyleLbl="alignNode1" presStyleIdx="9" presStyleCnt="11"/>
      <dgm:spPr/>
    </dgm:pt>
    <dgm:pt modelId="{7FA50BA9-0800-D34E-B3CF-259C95BEF7F1}" type="pres">
      <dgm:prSet presAssocID="{3985C36A-5E56-474B-8FB3-DDDB006ECAF5}" presName="horz1" presStyleCnt="0"/>
      <dgm:spPr/>
    </dgm:pt>
    <dgm:pt modelId="{E9103D8A-B078-774E-92E5-56D9F6C5AEF0}" type="pres">
      <dgm:prSet presAssocID="{3985C36A-5E56-474B-8FB3-DDDB006ECAF5}" presName="tx1" presStyleLbl="revTx" presStyleIdx="9" presStyleCnt="11"/>
      <dgm:spPr/>
    </dgm:pt>
    <dgm:pt modelId="{49B1FC29-B477-104C-9EA4-87BA0D435DA5}" type="pres">
      <dgm:prSet presAssocID="{3985C36A-5E56-474B-8FB3-DDDB006ECAF5}" presName="vert1" presStyleCnt="0"/>
      <dgm:spPr/>
    </dgm:pt>
    <dgm:pt modelId="{58E85FEC-02FB-1B4B-A44C-6E2759FFA658}" type="pres">
      <dgm:prSet presAssocID="{AD2DAF8C-C856-4D18-A3B5-A8682066DBBB}" presName="thickLine" presStyleLbl="alignNode1" presStyleIdx="10" presStyleCnt="11"/>
      <dgm:spPr/>
    </dgm:pt>
    <dgm:pt modelId="{8F6DF1B1-42F1-2F43-B4C7-411087677850}" type="pres">
      <dgm:prSet presAssocID="{AD2DAF8C-C856-4D18-A3B5-A8682066DBBB}" presName="horz1" presStyleCnt="0"/>
      <dgm:spPr/>
    </dgm:pt>
    <dgm:pt modelId="{AC1B5CCA-C8B1-DA45-912C-3F2DA3157FCC}" type="pres">
      <dgm:prSet presAssocID="{AD2DAF8C-C856-4D18-A3B5-A8682066DBBB}" presName="tx1" presStyleLbl="revTx" presStyleIdx="10" presStyleCnt="11"/>
      <dgm:spPr/>
    </dgm:pt>
    <dgm:pt modelId="{E3BD658A-2B8D-1446-BAB0-6B1BEFCC17D9}" type="pres">
      <dgm:prSet presAssocID="{AD2DAF8C-C856-4D18-A3B5-A8682066DBBB}" presName="vert1" presStyleCnt="0"/>
      <dgm:spPr/>
    </dgm:pt>
  </dgm:ptLst>
  <dgm:cxnLst>
    <dgm:cxn modelId="{DFDA2301-79EC-4261-99E1-058F699AC6A6}" srcId="{F5CF9B68-5C7C-4BB7-8799-D16A69A08EF1}" destId="{2E13B0E3-38CF-451C-992F-6AF30501D569}" srcOrd="1" destOrd="0" parTransId="{AFFEC366-C434-4EA3-8BA5-A590FDFF4008}" sibTransId="{8C427DD4-DA30-44B0-B843-15F45E7A841E}"/>
    <dgm:cxn modelId="{33C7260F-88BD-2C40-8039-322999FE03B2}" type="presOf" srcId="{2E13B0E3-38CF-451C-992F-6AF30501D569}" destId="{69E62DC3-DF78-A549-B9F1-631D0E1AC6FD}" srcOrd="0" destOrd="0" presId="urn:microsoft.com/office/officeart/2008/layout/LinedList"/>
    <dgm:cxn modelId="{27D34D11-BC05-2D4F-B712-BA558D171FCF}" type="presOf" srcId="{837D8C02-5CBA-476F-B2A1-442E3F457BE2}" destId="{C291402D-124E-0540-8190-779AA2D8D644}" srcOrd="0" destOrd="0" presId="urn:microsoft.com/office/officeart/2008/layout/LinedList"/>
    <dgm:cxn modelId="{0A9FD313-414F-3648-B508-F64F74F26F9D}" type="presOf" srcId="{BA7FC4F7-F252-494C-8D70-71B3C4A94428}" destId="{25F135C5-B4EC-8549-9AB8-D3E04C5D6660}" srcOrd="0" destOrd="0" presId="urn:microsoft.com/office/officeart/2008/layout/LinedList"/>
    <dgm:cxn modelId="{CC201918-E999-904B-8664-1F772DDAD903}" type="presOf" srcId="{AD2DAF8C-C856-4D18-A3B5-A8682066DBBB}" destId="{AC1B5CCA-C8B1-DA45-912C-3F2DA3157FCC}" srcOrd="0" destOrd="0" presId="urn:microsoft.com/office/officeart/2008/layout/LinedList"/>
    <dgm:cxn modelId="{388C471A-471E-6949-A6BD-F520C8D2866B}" type="presOf" srcId="{3985C36A-5E56-474B-8FB3-DDDB006ECAF5}" destId="{E9103D8A-B078-774E-92E5-56D9F6C5AEF0}" srcOrd="0" destOrd="0" presId="urn:microsoft.com/office/officeart/2008/layout/LinedList"/>
    <dgm:cxn modelId="{92297848-E1EA-4E58-9938-6C89D27BD68E}" srcId="{F5CF9B68-5C7C-4BB7-8799-D16A69A08EF1}" destId="{5C384435-D08B-4CED-B93D-17BA96FAE976}" srcOrd="0" destOrd="0" parTransId="{B0669CFD-DF1D-4414-939D-C6288079FF58}" sibTransId="{02B8F106-F830-406A-A1B8-61403E817B06}"/>
    <dgm:cxn modelId="{365FBC55-4B1A-44FC-8BE9-B38D0ABE44B0}" srcId="{F5CF9B68-5C7C-4BB7-8799-D16A69A08EF1}" destId="{9ED78E63-9E4F-4038-8232-3DC52125A464}" srcOrd="6" destOrd="0" parTransId="{832FF333-DE6C-4343-BBFA-E1D3812861D7}" sibTransId="{7E70536B-2DED-4EDC-8DFC-B32221D0E121}"/>
    <dgm:cxn modelId="{996B2662-BB5F-47B6-A982-CBB8D041CD52}" srcId="{F5CF9B68-5C7C-4BB7-8799-D16A69A08EF1}" destId="{3985C36A-5E56-474B-8FB3-DDDB006ECAF5}" srcOrd="9" destOrd="0" parTransId="{AFE66180-9757-41BA-BA9C-C704913E61AF}" sibTransId="{33BA0911-5083-4F04-A0BF-A0EF946DDE87}"/>
    <dgm:cxn modelId="{4A49888E-BBE3-F145-8DF2-94E7A53BFFD5}" type="presOf" srcId="{5C384435-D08B-4CED-B93D-17BA96FAE976}" destId="{DB1B91A4-D31D-3F49-B173-B4B9FECF6E68}" srcOrd="0" destOrd="0" presId="urn:microsoft.com/office/officeart/2008/layout/LinedList"/>
    <dgm:cxn modelId="{2E1A4B8F-3121-4E4C-8FA5-DE2AECF03631}" srcId="{F5CF9B68-5C7C-4BB7-8799-D16A69A08EF1}" destId="{AD2DAF8C-C856-4D18-A3B5-A8682066DBBB}" srcOrd="10" destOrd="0" parTransId="{C89D413D-6564-406C-ACCD-75BCB620E059}" sibTransId="{76CB2E1E-094A-4FE6-ACEF-99E2662F356C}"/>
    <dgm:cxn modelId="{E4AC8894-AF24-EC49-AB00-CD94CAD4F743}" type="presOf" srcId="{D7074F69-1740-4682-ACD9-4E9543E43035}" destId="{7CD1E9A8-CADD-944E-9DA6-DC290E14C54B}" srcOrd="0" destOrd="0" presId="urn:microsoft.com/office/officeart/2008/layout/LinedList"/>
    <dgm:cxn modelId="{401C9C98-8646-406B-9E14-B3D11163C2DD}" srcId="{F5CF9B68-5C7C-4BB7-8799-D16A69A08EF1}" destId="{BA7FC4F7-F252-494C-8D70-71B3C4A94428}" srcOrd="2" destOrd="0" parTransId="{12A33055-524C-4C9E-AAC3-C7C99AC2F72A}" sibTransId="{7549C522-E03E-4615-A366-813C56B1CE6B}"/>
    <dgm:cxn modelId="{243ACE98-E170-440A-96EC-121703453588}" srcId="{F5CF9B68-5C7C-4BB7-8799-D16A69A08EF1}" destId="{CC2EAAF1-07A5-43EF-8D2C-CBA6240C4517}" srcOrd="7" destOrd="0" parTransId="{221DEB3F-3C98-4182-915B-7BEB38AC9309}" sibTransId="{268B528D-D6DB-4F83-979F-02415ACA64B6}"/>
    <dgm:cxn modelId="{B22C42A0-1592-C141-BEB9-7C93FBF0CC5F}" type="presOf" srcId="{9ED78E63-9E4F-4038-8232-3DC52125A464}" destId="{87152C74-B481-764B-B0FA-1EF643B1BB3A}" srcOrd="0" destOrd="0" presId="urn:microsoft.com/office/officeart/2008/layout/LinedList"/>
    <dgm:cxn modelId="{003A73AE-5967-4862-B5BD-1A2931E46D7F}" srcId="{F5CF9B68-5C7C-4BB7-8799-D16A69A08EF1}" destId="{D7074F69-1740-4682-ACD9-4E9543E43035}" srcOrd="4" destOrd="0" parTransId="{00BE370A-7CAA-4A98-ABE0-61A537EE07AA}" sibTransId="{788BF406-AA7C-43C7-A6EE-3AC8856E0611}"/>
    <dgm:cxn modelId="{32DD1DC1-A14A-4439-9F79-819567B5C5F6}" srcId="{F5CF9B68-5C7C-4BB7-8799-D16A69A08EF1}" destId="{837D8C02-5CBA-476F-B2A1-442E3F457BE2}" srcOrd="8" destOrd="0" parTransId="{98F4C31D-D084-4ED1-90AE-F228B3394A11}" sibTransId="{4E79D8AD-BEE3-4E84-8BEF-358CED475AF1}"/>
    <dgm:cxn modelId="{323669CC-66F8-F447-A70E-C4C164EA6D80}" type="presOf" srcId="{CC2EAAF1-07A5-43EF-8D2C-CBA6240C4517}" destId="{9350A2DB-7025-7A49-BA1E-C6E95AAAE76C}" srcOrd="0" destOrd="0" presId="urn:microsoft.com/office/officeart/2008/layout/LinedList"/>
    <dgm:cxn modelId="{D747D3E6-E861-41ED-92D8-1690DCA75FF7}" srcId="{F5CF9B68-5C7C-4BB7-8799-D16A69A08EF1}" destId="{C3A1B88A-624A-4852-9D26-9CFAB81FE7C1}" srcOrd="5" destOrd="0" parTransId="{4D883CAA-3B16-4068-BE2D-A2545EAD5E47}" sibTransId="{FD174E92-9791-400B-A9CE-AE07CB3DBD06}"/>
    <dgm:cxn modelId="{717195EA-A567-4790-A9F4-D315D701CEFB}" srcId="{F5CF9B68-5C7C-4BB7-8799-D16A69A08EF1}" destId="{8FBE7FE8-AC05-4D4D-A95D-AB29067AD485}" srcOrd="3" destOrd="0" parTransId="{A3A35F65-EEA7-4944-AE7A-6BAF87CE60E3}" sibTransId="{623820F8-CD11-4547-8718-1FF2CB1190A6}"/>
    <dgm:cxn modelId="{80BF38ED-3416-5345-ABC2-99F9D4A1231A}" type="presOf" srcId="{8FBE7FE8-AC05-4D4D-A95D-AB29067AD485}" destId="{57F64D9C-A54B-6B46-A5B1-4D7516C1750D}" srcOrd="0" destOrd="0" presId="urn:microsoft.com/office/officeart/2008/layout/LinedList"/>
    <dgm:cxn modelId="{A1E5AAEF-8027-9540-952D-41D8230C05C5}" type="presOf" srcId="{F5CF9B68-5C7C-4BB7-8799-D16A69A08EF1}" destId="{B0E5152D-4340-EC4B-8FB5-1DBADF57BF66}" srcOrd="0" destOrd="0" presId="urn:microsoft.com/office/officeart/2008/layout/LinedList"/>
    <dgm:cxn modelId="{CBBD59FE-4D2D-E641-8DEB-9163C075D32F}" type="presOf" srcId="{C3A1B88A-624A-4852-9D26-9CFAB81FE7C1}" destId="{373AA4F1-612B-8D4F-B3A2-3670B5B0C68E}" srcOrd="0" destOrd="0" presId="urn:microsoft.com/office/officeart/2008/layout/LinedList"/>
    <dgm:cxn modelId="{CD29E638-3A11-004B-997F-1DCC362B1E0D}" type="presParOf" srcId="{B0E5152D-4340-EC4B-8FB5-1DBADF57BF66}" destId="{CFD19CAB-3587-5244-B5AC-EAE6FE8B3DB2}" srcOrd="0" destOrd="0" presId="urn:microsoft.com/office/officeart/2008/layout/LinedList"/>
    <dgm:cxn modelId="{2FBEEA69-CC2F-B64F-8659-3341F5AA2F7E}" type="presParOf" srcId="{B0E5152D-4340-EC4B-8FB5-1DBADF57BF66}" destId="{49C984C6-EC12-874F-AAE4-0E55FADE15F2}" srcOrd="1" destOrd="0" presId="urn:microsoft.com/office/officeart/2008/layout/LinedList"/>
    <dgm:cxn modelId="{22294609-5D1E-244A-801C-6159456CD706}" type="presParOf" srcId="{49C984C6-EC12-874F-AAE4-0E55FADE15F2}" destId="{DB1B91A4-D31D-3F49-B173-B4B9FECF6E68}" srcOrd="0" destOrd="0" presId="urn:microsoft.com/office/officeart/2008/layout/LinedList"/>
    <dgm:cxn modelId="{2BEC9DEC-9F57-BC46-B71F-A9246A475ED9}" type="presParOf" srcId="{49C984C6-EC12-874F-AAE4-0E55FADE15F2}" destId="{4ECE76BD-8E4D-604B-A627-C6C8F0850DBD}" srcOrd="1" destOrd="0" presId="urn:microsoft.com/office/officeart/2008/layout/LinedList"/>
    <dgm:cxn modelId="{05B5F945-7A02-AB47-BAE9-74B5087FB5A6}" type="presParOf" srcId="{B0E5152D-4340-EC4B-8FB5-1DBADF57BF66}" destId="{AFC82188-C6F8-2A45-A7EF-5C2BE125122B}" srcOrd="2" destOrd="0" presId="urn:microsoft.com/office/officeart/2008/layout/LinedList"/>
    <dgm:cxn modelId="{4C6CFF61-E81D-BA4C-874C-E7C8E1C785C9}" type="presParOf" srcId="{B0E5152D-4340-EC4B-8FB5-1DBADF57BF66}" destId="{CD977434-86F6-0D4B-B52E-56C5385C3E02}" srcOrd="3" destOrd="0" presId="urn:microsoft.com/office/officeart/2008/layout/LinedList"/>
    <dgm:cxn modelId="{E0C865E2-2A17-EB4D-8421-E42C379C390A}" type="presParOf" srcId="{CD977434-86F6-0D4B-B52E-56C5385C3E02}" destId="{69E62DC3-DF78-A549-B9F1-631D0E1AC6FD}" srcOrd="0" destOrd="0" presId="urn:microsoft.com/office/officeart/2008/layout/LinedList"/>
    <dgm:cxn modelId="{2B8513B8-0A7C-4B44-9E1A-5E0AE84AB8E8}" type="presParOf" srcId="{CD977434-86F6-0D4B-B52E-56C5385C3E02}" destId="{CAB36168-A8EE-DD48-B360-A66B00FA6EBC}" srcOrd="1" destOrd="0" presId="urn:microsoft.com/office/officeart/2008/layout/LinedList"/>
    <dgm:cxn modelId="{0AAD9FA6-3A8F-4C47-8753-9D3F51A05133}" type="presParOf" srcId="{B0E5152D-4340-EC4B-8FB5-1DBADF57BF66}" destId="{2060A593-8EEC-E84F-8337-1C0BADDC1099}" srcOrd="4" destOrd="0" presId="urn:microsoft.com/office/officeart/2008/layout/LinedList"/>
    <dgm:cxn modelId="{F0DA4FA5-2325-4E4C-9996-8CB8C337C372}" type="presParOf" srcId="{B0E5152D-4340-EC4B-8FB5-1DBADF57BF66}" destId="{6F8AB561-C033-AC41-8E0E-950C2842940A}" srcOrd="5" destOrd="0" presId="urn:microsoft.com/office/officeart/2008/layout/LinedList"/>
    <dgm:cxn modelId="{58FE2FC0-2B19-D946-8D2E-2437A1754BEE}" type="presParOf" srcId="{6F8AB561-C033-AC41-8E0E-950C2842940A}" destId="{25F135C5-B4EC-8549-9AB8-D3E04C5D6660}" srcOrd="0" destOrd="0" presId="urn:microsoft.com/office/officeart/2008/layout/LinedList"/>
    <dgm:cxn modelId="{15EB6CCC-29E1-E949-B415-E387B23BE84A}" type="presParOf" srcId="{6F8AB561-C033-AC41-8E0E-950C2842940A}" destId="{A254AF6B-9768-1E42-8539-5B985BC5E97A}" srcOrd="1" destOrd="0" presId="urn:microsoft.com/office/officeart/2008/layout/LinedList"/>
    <dgm:cxn modelId="{D67B1CBC-8567-844D-8046-E0104DC9E1E1}" type="presParOf" srcId="{B0E5152D-4340-EC4B-8FB5-1DBADF57BF66}" destId="{37A6B696-6788-5D42-8BD0-EC4A079C0073}" srcOrd="6" destOrd="0" presId="urn:microsoft.com/office/officeart/2008/layout/LinedList"/>
    <dgm:cxn modelId="{0572C3EC-DEB5-854E-9346-C8CCC715C617}" type="presParOf" srcId="{B0E5152D-4340-EC4B-8FB5-1DBADF57BF66}" destId="{E74582DE-27A1-7545-BC8B-E7A333016E27}" srcOrd="7" destOrd="0" presId="urn:microsoft.com/office/officeart/2008/layout/LinedList"/>
    <dgm:cxn modelId="{AF431906-BCCE-9444-A9B1-6B85D8B76D9C}" type="presParOf" srcId="{E74582DE-27A1-7545-BC8B-E7A333016E27}" destId="{57F64D9C-A54B-6B46-A5B1-4D7516C1750D}" srcOrd="0" destOrd="0" presId="urn:microsoft.com/office/officeart/2008/layout/LinedList"/>
    <dgm:cxn modelId="{CE84185E-C131-4B48-9BB5-D3B6D7ECC4F6}" type="presParOf" srcId="{E74582DE-27A1-7545-BC8B-E7A333016E27}" destId="{99FC96B1-D368-9F48-92E8-7E487CC1701F}" srcOrd="1" destOrd="0" presId="urn:microsoft.com/office/officeart/2008/layout/LinedList"/>
    <dgm:cxn modelId="{677B95C8-635F-214E-963C-7871180D3E46}" type="presParOf" srcId="{B0E5152D-4340-EC4B-8FB5-1DBADF57BF66}" destId="{126A4856-D96B-3F49-9BC6-FE710706A4E2}" srcOrd="8" destOrd="0" presId="urn:microsoft.com/office/officeart/2008/layout/LinedList"/>
    <dgm:cxn modelId="{8FC30D13-68CD-544D-89C1-8037F13F40CD}" type="presParOf" srcId="{B0E5152D-4340-EC4B-8FB5-1DBADF57BF66}" destId="{4319B468-04A7-0049-86EE-C05794DD57DB}" srcOrd="9" destOrd="0" presId="urn:microsoft.com/office/officeart/2008/layout/LinedList"/>
    <dgm:cxn modelId="{33312970-B377-5746-B850-39495564742F}" type="presParOf" srcId="{4319B468-04A7-0049-86EE-C05794DD57DB}" destId="{7CD1E9A8-CADD-944E-9DA6-DC290E14C54B}" srcOrd="0" destOrd="0" presId="urn:microsoft.com/office/officeart/2008/layout/LinedList"/>
    <dgm:cxn modelId="{1788A853-712A-504B-8EC1-861448F50CED}" type="presParOf" srcId="{4319B468-04A7-0049-86EE-C05794DD57DB}" destId="{C040D7F3-0780-3D4E-92CE-6618382C7ABF}" srcOrd="1" destOrd="0" presId="urn:microsoft.com/office/officeart/2008/layout/LinedList"/>
    <dgm:cxn modelId="{A304181D-9878-8041-A7C3-DF349C59CED6}" type="presParOf" srcId="{B0E5152D-4340-EC4B-8FB5-1DBADF57BF66}" destId="{7C1F65EB-A99F-2F4C-91AD-A290C2DF9C05}" srcOrd="10" destOrd="0" presId="urn:microsoft.com/office/officeart/2008/layout/LinedList"/>
    <dgm:cxn modelId="{0DC8E7A8-A167-6F4C-899C-B322BA8B8338}" type="presParOf" srcId="{B0E5152D-4340-EC4B-8FB5-1DBADF57BF66}" destId="{C642A366-0B6A-D442-A3ED-00E2EC1CB3B5}" srcOrd="11" destOrd="0" presId="urn:microsoft.com/office/officeart/2008/layout/LinedList"/>
    <dgm:cxn modelId="{D27F374C-815A-6B49-A3F2-92B36AB19A25}" type="presParOf" srcId="{C642A366-0B6A-D442-A3ED-00E2EC1CB3B5}" destId="{373AA4F1-612B-8D4F-B3A2-3670B5B0C68E}" srcOrd="0" destOrd="0" presId="urn:microsoft.com/office/officeart/2008/layout/LinedList"/>
    <dgm:cxn modelId="{69D1F71B-0C42-4948-90C2-225F57A89B32}" type="presParOf" srcId="{C642A366-0B6A-D442-A3ED-00E2EC1CB3B5}" destId="{D3B40395-7A36-024F-A093-711680FC07F4}" srcOrd="1" destOrd="0" presId="urn:microsoft.com/office/officeart/2008/layout/LinedList"/>
    <dgm:cxn modelId="{E8CB7824-F021-2847-9AF3-6B0CFF219069}" type="presParOf" srcId="{B0E5152D-4340-EC4B-8FB5-1DBADF57BF66}" destId="{681775D0-D722-FE41-8CE4-CFACFF9E210E}" srcOrd="12" destOrd="0" presId="urn:microsoft.com/office/officeart/2008/layout/LinedList"/>
    <dgm:cxn modelId="{17BABBDD-4B5D-CD43-8842-CB8408441829}" type="presParOf" srcId="{B0E5152D-4340-EC4B-8FB5-1DBADF57BF66}" destId="{B9A8A3C6-0478-7541-B19F-FA9484C03913}" srcOrd="13" destOrd="0" presId="urn:microsoft.com/office/officeart/2008/layout/LinedList"/>
    <dgm:cxn modelId="{9F228A3C-3935-7C46-AA2F-935713EDE90E}" type="presParOf" srcId="{B9A8A3C6-0478-7541-B19F-FA9484C03913}" destId="{87152C74-B481-764B-B0FA-1EF643B1BB3A}" srcOrd="0" destOrd="0" presId="urn:microsoft.com/office/officeart/2008/layout/LinedList"/>
    <dgm:cxn modelId="{AFD595D6-A4A1-DE45-BDEE-4744115E68E4}" type="presParOf" srcId="{B9A8A3C6-0478-7541-B19F-FA9484C03913}" destId="{C9BDEA83-6E0E-D74F-9578-5B504D062F05}" srcOrd="1" destOrd="0" presId="urn:microsoft.com/office/officeart/2008/layout/LinedList"/>
    <dgm:cxn modelId="{896AAE67-3B53-AA47-A557-94E3AC41D650}" type="presParOf" srcId="{B0E5152D-4340-EC4B-8FB5-1DBADF57BF66}" destId="{73C64F5C-2943-C64E-94A2-1BE4C0462A85}" srcOrd="14" destOrd="0" presId="urn:microsoft.com/office/officeart/2008/layout/LinedList"/>
    <dgm:cxn modelId="{F6ACBE2D-9110-F14A-AF5B-AE3CF62AA430}" type="presParOf" srcId="{B0E5152D-4340-EC4B-8FB5-1DBADF57BF66}" destId="{4F2F5607-864E-5C48-9BDF-344828638510}" srcOrd="15" destOrd="0" presId="urn:microsoft.com/office/officeart/2008/layout/LinedList"/>
    <dgm:cxn modelId="{111FDE42-945A-B64F-82D6-8BBDBF6E9AD1}" type="presParOf" srcId="{4F2F5607-864E-5C48-9BDF-344828638510}" destId="{9350A2DB-7025-7A49-BA1E-C6E95AAAE76C}" srcOrd="0" destOrd="0" presId="urn:microsoft.com/office/officeart/2008/layout/LinedList"/>
    <dgm:cxn modelId="{9DB5958A-566B-5046-8159-979A6574784D}" type="presParOf" srcId="{4F2F5607-864E-5C48-9BDF-344828638510}" destId="{24629B6D-CC16-1440-BF07-E0AED4BB0738}" srcOrd="1" destOrd="0" presId="urn:microsoft.com/office/officeart/2008/layout/LinedList"/>
    <dgm:cxn modelId="{32FDB5A2-D344-0D47-9429-A5026129DD8D}" type="presParOf" srcId="{B0E5152D-4340-EC4B-8FB5-1DBADF57BF66}" destId="{FD680C9B-B5D4-0249-AC7D-1B40D4DDEAFD}" srcOrd="16" destOrd="0" presId="urn:microsoft.com/office/officeart/2008/layout/LinedList"/>
    <dgm:cxn modelId="{CE32B2AC-A313-4C49-9962-B9269E0CFA0B}" type="presParOf" srcId="{B0E5152D-4340-EC4B-8FB5-1DBADF57BF66}" destId="{B5A4987A-EDEB-7D4B-9BB4-1050ABF3070B}" srcOrd="17" destOrd="0" presId="urn:microsoft.com/office/officeart/2008/layout/LinedList"/>
    <dgm:cxn modelId="{22AC2306-59C8-9645-BDED-A2710A5F3B59}" type="presParOf" srcId="{B5A4987A-EDEB-7D4B-9BB4-1050ABF3070B}" destId="{C291402D-124E-0540-8190-779AA2D8D644}" srcOrd="0" destOrd="0" presId="urn:microsoft.com/office/officeart/2008/layout/LinedList"/>
    <dgm:cxn modelId="{190E9D14-A2AC-9C49-AAA9-C2C9E74CE3CB}" type="presParOf" srcId="{B5A4987A-EDEB-7D4B-9BB4-1050ABF3070B}" destId="{BCAB384F-AA38-F34F-9AF8-3BC5A53FF56E}" srcOrd="1" destOrd="0" presId="urn:microsoft.com/office/officeart/2008/layout/LinedList"/>
    <dgm:cxn modelId="{59BEE848-D613-AC4B-A6E9-3AE6CC627B21}" type="presParOf" srcId="{B0E5152D-4340-EC4B-8FB5-1DBADF57BF66}" destId="{6F807433-246F-D243-8C43-03A95CBF69EF}" srcOrd="18" destOrd="0" presId="urn:microsoft.com/office/officeart/2008/layout/LinedList"/>
    <dgm:cxn modelId="{783A615C-998F-C544-98D5-EE145E41FD48}" type="presParOf" srcId="{B0E5152D-4340-EC4B-8FB5-1DBADF57BF66}" destId="{7FA50BA9-0800-D34E-B3CF-259C95BEF7F1}" srcOrd="19" destOrd="0" presId="urn:microsoft.com/office/officeart/2008/layout/LinedList"/>
    <dgm:cxn modelId="{CC0E5EF6-4DF9-EC44-AA7B-F49CF6C017AA}" type="presParOf" srcId="{7FA50BA9-0800-D34E-B3CF-259C95BEF7F1}" destId="{E9103D8A-B078-774E-92E5-56D9F6C5AEF0}" srcOrd="0" destOrd="0" presId="urn:microsoft.com/office/officeart/2008/layout/LinedList"/>
    <dgm:cxn modelId="{2F65F430-BED3-0641-BB30-1AC37B8562E7}" type="presParOf" srcId="{7FA50BA9-0800-D34E-B3CF-259C95BEF7F1}" destId="{49B1FC29-B477-104C-9EA4-87BA0D435DA5}" srcOrd="1" destOrd="0" presId="urn:microsoft.com/office/officeart/2008/layout/LinedList"/>
    <dgm:cxn modelId="{0D053AA7-2ED4-3244-A205-995425A2E94B}" type="presParOf" srcId="{B0E5152D-4340-EC4B-8FB5-1DBADF57BF66}" destId="{58E85FEC-02FB-1B4B-A44C-6E2759FFA658}" srcOrd="20" destOrd="0" presId="urn:microsoft.com/office/officeart/2008/layout/LinedList"/>
    <dgm:cxn modelId="{050031D9-89DB-874F-92A1-073C06BEF33A}" type="presParOf" srcId="{B0E5152D-4340-EC4B-8FB5-1DBADF57BF66}" destId="{8F6DF1B1-42F1-2F43-B4C7-411087677850}" srcOrd="21" destOrd="0" presId="urn:microsoft.com/office/officeart/2008/layout/LinedList"/>
    <dgm:cxn modelId="{7F9A4BD2-5E07-214B-A45C-66E414F314AE}" type="presParOf" srcId="{8F6DF1B1-42F1-2F43-B4C7-411087677850}" destId="{AC1B5CCA-C8B1-DA45-912C-3F2DA3157FCC}" srcOrd="0" destOrd="0" presId="urn:microsoft.com/office/officeart/2008/layout/LinedList"/>
    <dgm:cxn modelId="{8C3A020F-21FB-7A4B-9F0A-49D7873E8B86}" type="presParOf" srcId="{8F6DF1B1-42F1-2F43-B4C7-411087677850}" destId="{E3BD658A-2B8D-1446-BAB0-6B1BEFCC1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19CAB-3587-5244-B5AC-EAE6FE8B3DB2}">
      <dsp:nvSpPr>
        <dsp:cNvPr id="0" name=""/>
        <dsp:cNvSpPr/>
      </dsp:nvSpPr>
      <dsp:spPr>
        <a:xfrm>
          <a:off x="0" y="2393"/>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1B91A4-D31D-3F49-B173-B4B9FECF6E68}">
      <dsp:nvSpPr>
        <dsp:cNvPr id="0" name=""/>
        <dsp:cNvSpPr/>
      </dsp:nvSpPr>
      <dsp:spPr>
        <a:xfrm>
          <a:off x="0" y="2393"/>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30 years old</a:t>
          </a:r>
        </a:p>
      </dsp:txBody>
      <dsp:txXfrm>
        <a:off x="0" y="2393"/>
        <a:ext cx="10652760" cy="445127"/>
      </dsp:txXfrm>
    </dsp:sp>
    <dsp:sp modelId="{AFC82188-C6F8-2A45-A7EF-5C2BE125122B}">
      <dsp:nvSpPr>
        <dsp:cNvPr id="0" name=""/>
        <dsp:cNvSpPr/>
      </dsp:nvSpPr>
      <dsp:spPr>
        <a:xfrm>
          <a:off x="0" y="447520"/>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E62DC3-DF78-A549-B9F1-631D0E1AC6FD}">
      <dsp:nvSpPr>
        <dsp:cNvPr id="0" name=""/>
        <dsp:cNvSpPr/>
      </dsp:nvSpPr>
      <dsp:spPr>
        <a:xfrm>
          <a:off x="0" y="447520"/>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CIS Caucasian Female</a:t>
          </a:r>
        </a:p>
      </dsp:txBody>
      <dsp:txXfrm>
        <a:off x="0" y="447520"/>
        <a:ext cx="10652760" cy="445127"/>
      </dsp:txXfrm>
    </dsp:sp>
    <dsp:sp modelId="{2060A593-8EEC-E84F-8337-1C0BADDC1099}">
      <dsp:nvSpPr>
        <dsp:cNvPr id="0" name=""/>
        <dsp:cNvSpPr/>
      </dsp:nvSpPr>
      <dsp:spPr>
        <a:xfrm>
          <a:off x="0" y="892647"/>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F135C5-B4EC-8549-9AB8-D3E04C5D6660}">
      <dsp:nvSpPr>
        <dsp:cNvPr id="0" name=""/>
        <dsp:cNvSpPr/>
      </dsp:nvSpPr>
      <dsp:spPr>
        <a:xfrm>
          <a:off x="0" y="892647"/>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Recently Divorced </a:t>
          </a:r>
        </a:p>
      </dsp:txBody>
      <dsp:txXfrm>
        <a:off x="0" y="892647"/>
        <a:ext cx="10652760" cy="445127"/>
      </dsp:txXfrm>
    </dsp:sp>
    <dsp:sp modelId="{37A6B696-6788-5D42-8BD0-EC4A079C0073}">
      <dsp:nvSpPr>
        <dsp:cNvPr id="0" name=""/>
        <dsp:cNvSpPr/>
      </dsp:nvSpPr>
      <dsp:spPr>
        <a:xfrm>
          <a:off x="0" y="1337774"/>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F64D9C-A54B-6B46-A5B1-4D7516C1750D}">
      <dsp:nvSpPr>
        <dsp:cNvPr id="0" name=""/>
        <dsp:cNvSpPr/>
      </dsp:nvSpPr>
      <dsp:spPr>
        <a:xfrm>
          <a:off x="0" y="1337774"/>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Heterosexual </a:t>
          </a:r>
        </a:p>
      </dsp:txBody>
      <dsp:txXfrm>
        <a:off x="0" y="1337774"/>
        <a:ext cx="10652760" cy="445127"/>
      </dsp:txXfrm>
    </dsp:sp>
    <dsp:sp modelId="{126A4856-D96B-3F49-9BC6-FE710706A4E2}">
      <dsp:nvSpPr>
        <dsp:cNvPr id="0" name=""/>
        <dsp:cNvSpPr/>
      </dsp:nvSpPr>
      <dsp:spPr>
        <a:xfrm>
          <a:off x="0" y="1782901"/>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D1E9A8-CADD-944E-9DA6-DC290E14C54B}">
      <dsp:nvSpPr>
        <dsp:cNvPr id="0" name=""/>
        <dsp:cNvSpPr/>
      </dsp:nvSpPr>
      <dsp:spPr>
        <a:xfrm>
          <a:off x="0" y="1782901"/>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Raised by Biological Parents </a:t>
          </a:r>
        </a:p>
      </dsp:txBody>
      <dsp:txXfrm>
        <a:off x="0" y="1782901"/>
        <a:ext cx="10652760" cy="445127"/>
      </dsp:txXfrm>
    </dsp:sp>
    <dsp:sp modelId="{7C1F65EB-A99F-2F4C-91AD-A290C2DF9C05}">
      <dsp:nvSpPr>
        <dsp:cNvPr id="0" name=""/>
        <dsp:cNvSpPr/>
      </dsp:nvSpPr>
      <dsp:spPr>
        <a:xfrm>
          <a:off x="0" y="2228028"/>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3AA4F1-612B-8D4F-B3A2-3670B5B0C68E}">
      <dsp:nvSpPr>
        <dsp:cNvPr id="0" name=""/>
        <dsp:cNvSpPr/>
      </dsp:nvSpPr>
      <dsp:spPr>
        <a:xfrm>
          <a:off x="0" y="2228028"/>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2 older siblings </a:t>
          </a:r>
        </a:p>
      </dsp:txBody>
      <dsp:txXfrm>
        <a:off x="0" y="2228028"/>
        <a:ext cx="10652760" cy="445127"/>
      </dsp:txXfrm>
    </dsp:sp>
    <dsp:sp modelId="{681775D0-D722-FE41-8CE4-CFACFF9E210E}">
      <dsp:nvSpPr>
        <dsp:cNvPr id="0" name=""/>
        <dsp:cNvSpPr/>
      </dsp:nvSpPr>
      <dsp:spPr>
        <a:xfrm>
          <a:off x="0" y="2673155"/>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7152C74-B481-764B-B0FA-1EF643B1BB3A}">
      <dsp:nvSpPr>
        <dsp:cNvPr id="0" name=""/>
        <dsp:cNvSpPr/>
      </dsp:nvSpPr>
      <dsp:spPr>
        <a:xfrm>
          <a:off x="0" y="2673155"/>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Bachelors' degree</a:t>
          </a:r>
        </a:p>
      </dsp:txBody>
      <dsp:txXfrm>
        <a:off x="0" y="2673155"/>
        <a:ext cx="10652760" cy="445127"/>
      </dsp:txXfrm>
    </dsp:sp>
    <dsp:sp modelId="{73C64F5C-2943-C64E-94A2-1BE4C0462A85}">
      <dsp:nvSpPr>
        <dsp:cNvPr id="0" name=""/>
        <dsp:cNvSpPr/>
      </dsp:nvSpPr>
      <dsp:spPr>
        <a:xfrm>
          <a:off x="0" y="3118282"/>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50A2DB-7025-7A49-BA1E-C6E95AAAE76C}">
      <dsp:nvSpPr>
        <dsp:cNvPr id="0" name=""/>
        <dsp:cNvSpPr/>
      </dsp:nvSpPr>
      <dsp:spPr>
        <a:xfrm>
          <a:off x="0" y="3118282"/>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Content with employment though job can be stressful</a:t>
          </a:r>
        </a:p>
      </dsp:txBody>
      <dsp:txXfrm>
        <a:off x="0" y="3118282"/>
        <a:ext cx="10652760" cy="445127"/>
      </dsp:txXfrm>
    </dsp:sp>
    <dsp:sp modelId="{FD680C9B-B5D4-0249-AC7D-1B40D4DDEAFD}">
      <dsp:nvSpPr>
        <dsp:cNvPr id="0" name=""/>
        <dsp:cNvSpPr/>
      </dsp:nvSpPr>
      <dsp:spPr>
        <a:xfrm>
          <a:off x="0" y="3563409"/>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291402D-124E-0540-8190-779AA2D8D644}">
      <dsp:nvSpPr>
        <dsp:cNvPr id="0" name=""/>
        <dsp:cNvSpPr/>
      </dsp:nvSpPr>
      <dsp:spPr>
        <a:xfrm>
          <a:off x="0" y="3563409"/>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No legal history </a:t>
          </a:r>
        </a:p>
      </dsp:txBody>
      <dsp:txXfrm>
        <a:off x="0" y="3563409"/>
        <a:ext cx="10652760" cy="445127"/>
      </dsp:txXfrm>
    </dsp:sp>
    <dsp:sp modelId="{6F807433-246F-D243-8C43-03A95CBF69EF}">
      <dsp:nvSpPr>
        <dsp:cNvPr id="0" name=""/>
        <dsp:cNvSpPr/>
      </dsp:nvSpPr>
      <dsp:spPr>
        <a:xfrm>
          <a:off x="0" y="4008536"/>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103D8A-B078-774E-92E5-56D9F6C5AEF0}">
      <dsp:nvSpPr>
        <dsp:cNvPr id="0" name=""/>
        <dsp:cNvSpPr/>
      </dsp:nvSpPr>
      <dsp:spPr>
        <a:xfrm>
          <a:off x="0" y="4008536"/>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Started self-harming in September of 2025</a:t>
          </a:r>
        </a:p>
      </dsp:txBody>
      <dsp:txXfrm>
        <a:off x="0" y="4008536"/>
        <a:ext cx="10652760" cy="445127"/>
      </dsp:txXfrm>
    </dsp:sp>
    <dsp:sp modelId="{58E85FEC-02FB-1B4B-A44C-6E2759FFA658}">
      <dsp:nvSpPr>
        <dsp:cNvPr id="0" name=""/>
        <dsp:cNvSpPr/>
      </dsp:nvSpPr>
      <dsp:spPr>
        <a:xfrm>
          <a:off x="0" y="4453663"/>
          <a:ext cx="106527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1B5CCA-C8B1-DA45-912C-3F2DA3157FCC}">
      <dsp:nvSpPr>
        <dsp:cNvPr id="0" name=""/>
        <dsp:cNvSpPr/>
      </dsp:nvSpPr>
      <dsp:spPr>
        <a:xfrm>
          <a:off x="0" y="4453663"/>
          <a:ext cx="10652760" cy="44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SI since about 12 years old </a:t>
          </a:r>
        </a:p>
      </dsp:txBody>
      <dsp:txXfrm>
        <a:off x="0" y="4453663"/>
        <a:ext cx="10652760" cy="4451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3/30/26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637848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3/30/26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748038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44938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3537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35015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3/30/26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890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280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8317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1766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7160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673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4564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73836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323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4770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3282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000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1945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7876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9662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0542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935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3/30/26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5655764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82289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5295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3/30/26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601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869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3/30/26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283371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3/30/26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0432011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3/30/26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7452786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3/30/26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043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3/30/26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0607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3/30/26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2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3/30/26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6273882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3/30/26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639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3/30/26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149623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3/30/26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670467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3/30/26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547330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3/30/26</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9568909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3/30/26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63280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3/30/26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9722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3/30/26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0268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3/30/26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0883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3/30/26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626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3/30/26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0335278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3/30/26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48363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18505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3/30/26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63581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3/30/26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342890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3/30/26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060827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3/30/26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0139989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3/30/26</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1735414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3/30/26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1555990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1" r:id="rId51"/>
    <p:sldLayoutId id="2147483802"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CAED-63F0-3C25-C4D2-2306F7B198EB}"/>
              </a:ext>
            </a:extLst>
          </p:cNvPr>
          <p:cNvSpPr>
            <a:spLocks noGrp="1"/>
          </p:cNvSpPr>
          <p:nvPr>
            <p:ph type="ctrTitle"/>
          </p:nvPr>
        </p:nvSpPr>
        <p:spPr>
          <a:xfrm>
            <a:off x="429768" y="411480"/>
            <a:ext cx="5330952" cy="3739896"/>
          </a:xfrm>
        </p:spPr>
        <p:txBody>
          <a:bodyPr anchor="t">
            <a:normAutofit/>
          </a:bodyPr>
          <a:lstStyle/>
          <a:p>
            <a:r>
              <a:rPr lang="en-US" sz="4800"/>
              <a:t>Clinical Case Presentation 2</a:t>
            </a:r>
          </a:p>
        </p:txBody>
      </p:sp>
      <p:sp>
        <p:nvSpPr>
          <p:cNvPr id="3" name="Subtitle 2">
            <a:extLst>
              <a:ext uri="{FF2B5EF4-FFF2-40B4-BE49-F238E27FC236}">
                <a16:creationId xmlns:a16="http://schemas.microsoft.com/office/drawing/2014/main" id="{26807275-9563-2215-F05F-DA4B49160445}"/>
              </a:ext>
            </a:extLst>
          </p:cNvPr>
          <p:cNvSpPr>
            <a:spLocks noGrp="1"/>
          </p:cNvSpPr>
          <p:nvPr>
            <p:ph type="subTitle" idx="1"/>
          </p:nvPr>
        </p:nvSpPr>
        <p:spPr>
          <a:xfrm>
            <a:off x="429768" y="4873752"/>
            <a:ext cx="4517136" cy="1380744"/>
          </a:xfrm>
        </p:spPr>
        <p:txBody>
          <a:bodyPr anchor="b">
            <a:normAutofit/>
          </a:bodyPr>
          <a:lstStyle/>
          <a:p>
            <a:r>
              <a:rPr lang="en-US" dirty="0"/>
              <a:t>Peter-William L. Myers</a:t>
            </a:r>
          </a:p>
        </p:txBody>
      </p:sp>
      <p:sp>
        <p:nvSpPr>
          <p:cNvPr id="8" name="Picture Placeholder 3">
            <a:extLst>
              <a:ext uri="{FF2B5EF4-FFF2-40B4-BE49-F238E27FC236}">
                <a16:creationId xmlns:a16="http://schemas.microsoft.com/office/drawing/2014/main" id="{DEF7BD63-379C-F9A2-B5BC-0EA0CCEC17BB}"/>
              </a:ext>
            </a:extLst>
          </p:cNvPr>
          <p:cNvSpPr>
            <a:spLocks noGrp="1"/>
          </p:cNvSpPr>
          <p:nvPr>
            <p:ph type="pic" sz="quarter" idx="13"/>
          </p:nvPr>
        </p:nvSpPr>
        <p:spPr>
          <a:xfrm>
            <a:off x="6517248" y="0"/>
            <a:ext cx="5674753" cy="6399152"/>
          </a:xfrm>
        </p:spPr>
        <p:txBody>
          <a:bodyPr/>
          <a:lstStyle/>
          <a:p>
            <a:endParaRPr lang="en-US"/>
          </a:p>
        </p:txBody>
      </p:sp>
    </p:spTree>
    <p:extLst>
      <p:ext uri="{BB962C8B-B14F-4D97-AF65-F5344CB8AC3E}">
        <p14:creationId xmlns:p14="http://schemas.microsoft.com/office/powerpoint/2010/main" val="205678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7105-3696-E97D-0DB9-8FBB17CA8A26}"/>
              </a:ext>
            </a:extLst>
          </p:cNvPr>
          <p:cNvSpPr>
            <a:spLocks noGrp="1"/>
          </p:cNvSpPr>
          <p:nvPr>
            <p:ph type="title"/>
          </p:nvPr>
        </p:nvSpPr>
        <p:spPr>
          <a:xfrm>
            <a:off x="7196328" y="601755"/>
            <a:ext cx="4389120" cy="1527048"/>
          </a:xfrm>
        </p:spPr>
        <p:txBody>
          <a:bodyPr anchor="b">
            <a:normAutofit/>
          </a:bodyPr>
          <a:lstStyle/>
          <a:p>
            <a:r>
              <a:rPr lang="en-US" dirty="0"/>
              <a:t>Leadership and advocacy </a:t>
            </a:r>
          </a:p>
        </p:txBody>
      </p:sp>
      <p:pic>
        <p:nvPicPr>
          <p:cNvPr id="6" name="Picture 5" descr="Colorful carved figures of humans">
            <a:extLst>
              <a:ext uri="{FF2B5EF4-FFF2-40B4-BE49-F238E27FC236}">
                <a16:creationId xmlns:a16="http://schemas.microsoft.com/office/drawing/2014/main" id="{C218BF19-6D29-0DE5-CC81-8E14DA23DF26}"/>
              </a:ext>
            </a:extLst>
          </p:cNvPr>
          <p:cNvPicPr>
            <a:picLocks noChangeAspect="1"/>
          </p:cNvPicPr>
          <p:nvPr/>
        </p:nvPicPr>
        <p:blipFill>
          <a:blip r:embed="rId2"/>
          <a:srcRect l="13485" r="13252" b="-1"/>
          <a:stretch>
            <a:fillRect/>
          </a:stretch>
        </p:blipFill>
        <p:spPr>
          <a:xfrm>
            <a:off x="20" y="1"/>
            <a:ext cx="659128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noFill/>
        </p:spPr>
      </p:pic>
      <p:sp>
        <p:nvSpPr>
          <p:cNvPr id="4" name="Content Placeholder 3">
            <a:extLst>
              <a:ext uri="{FF2B5EF4-FFF2-40B4-BE49-F238E27FC236}">
                <a16:creationId xmlns:a16="http://schemas.microsoft.com/office/drawing/2014/main" id="{3A28C07B-82A6-1156-E870-8521146FD127}"/>
              </a:ext>
            </a:extLst>
          </p:cNvPr>
          <p:cNvSpPr>
            <a:spLocks noGrp="1"/>
          </p:cNvSpPr>
          <p:nvPr>
            <p:ph sz="quarter" idx="14"/>
          </p:nvPr>
        </p:nvSpPr>
        <p:spPr>
          <a:xfrm>
            <a:off x="7196328" y="2276856"/>
            <a:ext cx="4389120" cy="4041648"/>
          </a:xfrm>
        </p:spPr>
        <p:txBody>
          <a:bodyPr>
            <a:normAutofit/>
          </a:bodyPr>
          <a:lstStyle/>
          <a:p>
            <a:pPr marL="0" indent="0">
              <a:buNone/>
            </a:pPr>
            <a:r>
              <a:rPr lang="en-US" dirty="0"/>
              <a:t>Policy:</a:t>
            </a:r>
          </a:p>
          <a:p>
            <a:pPr marL="0" indent="0">
              <a:buNone/>
            </a:pPr>
            <a:r>
              <a:rPr lang="en-US" dirty="0"/>
              <a:t>Identified general issues of lack of family involvement/education in discharge planning</a:t>
            </a:r>
          </a:p>
          <a:p>
            <a:pPr marL="0" indent="0">
              <a:buNone/>
            </a:pPr>
            <a:r>
              <a:rPr lang="en-US" dirty="0"/>
              <a:t>Stigmas around mental health recovery </a:t>
            </a:r>
          </a:p>
          <a:p>
            <a:pPr marL="0" indent="0">
              <a:buNone/>
            </a:pPr>
            <a:r>
              <a:rPr lang="en-US" dirty="0"/>
              <a:t>Clients having limited access to step-down and/or community supports (IE: Insurance barriers)</a:t>
            </a:r>
          </a:p>
          <a:p>
            <a:pPr marL="0" indent="0">
              <a:buNone/>
            </a:pPr>
            <a:endParaRPr lang="en-US" dirty="0"/>
          </a:p>
        </p:txBody>
      </p:sp>
    </p:spTree>
    <p:extLst>
      <p:ext uri="{BB962C8B-B14F-4D97-AF65-F5344CB8AC3E}">
        <p14:creationId xmlns:p14="http://schemas.microsoft.com/office/powerpoint/2010/main" val="222553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B8C6-0B95-55A8-3CF7-44F60635E8A7}"/>
              </a:ext>
            </a:extLst>
          </p:cNvPr>
          <p:cNvSpPr>
            <a:spLocks noGrp="1"/>
          </p:cNvSpPr>
          <p:nvPr>
            <p:ph type="title"/>
          </p:nvPr>
        </p:nvSpPr>
        <p:spPr/>
        <p:txBody>
          <a:bodyPr/>
          <a:lstStyle/>
          <a:p>
            <a:r>
              <a:rPr lang="en-US" dirty="0"/>
              <a:t>Questions and comments</a:t>
            </a:r>
          </a:p>
        </p:txBody>
      </p:sp>
      <p:sp>
        <p:nvSpPr>
          <p:cNvPr id="3" name="Picture Placeholder 2">
            <a:extLst>
              <a:ext uri="{FF2B5EF4-FFF2-40B4-BE49-F238E27FC236}">
                <a16:creationId xmlns:a16="http://schemas.microsoft.com/office/drawing/2014/main" id="{6C902BE0-AD93-0DFE-736D-562C053E27B2}"/>
              </a:ext>
            </a:extLst>
          </p:cNvPr>
          <p:cNvSpPr>
            <a:spLocks noGrp="1"/>
          </p:cNvSpPr>
          <p:nvPr>
            <p:ph type="pic" sz="quarter" idx="15"/>
          </p:nvPr>
        </p:nvSpPr>
        <p:spPr/>
        <p:txBody>
          <a:bodyPr/>
          <a:lstStyle/>
          <a:p>
            <a:endParaRPr lang="en-US"/>
          </a:p>
        </p:txBody>
      </p:sp>
      <p:sp>
        <p:nvSpPr>
          <p:cNvPr id="4" name="Content Placeholder 3">
            <a:extLst>
              <a:ext uri="{FF2B5EF4-FFF2-40B4-BE49-F238E27FC236}">
                <a16:creationId xmlns:a16="http://schemas.microsoft.com/office/drawing/2014/main" id="{79664BB6-0E43-8FC5-AA62-B699AB76C049}"/>
              </a:ext>
            </a:extLst>
          </p:cNvPr>
          <p:cNvSpPr>
            <a:spLocks noGrp="1"/>
          </p:cNvSpPr>
          <p:nvPr>
            <p:ph sz="quarter" idx="14"/>
          </p:nvPr>
        </p:nvSpPr>
        <p:spPr/>
        <p:txBody>
          <a:bodyPr>
            <a:normAutofit fontScale="92500" lnSpcReduction="10000"/>
          </a:bodyPr>
          <a:lstStyle/>
          <a:p>
            <a:pPr marL="0" indent="0">
              <a:buNone/>
            </a:pPr>
            <a:r>
              <a:rPr lang="en-US" dirty="0"/>
              <a:t>How do you balance validating a client’s progress while also preparing them for real-world risk, especially when they don’t fully trust their own improvement yet? At what point might reassurance become dependency?</a:t>
            </a:r>
          </a:p>
          <a:p>
            <a:pPr marL="0" indent="0">
              <a:buNone/>
            </a:pPr>
            <a:r>
              <a:rPr lang="en-US" dirty="0"/>
              <a:t>What strategies have you found most effective in helping clients generalize coping skills from structured environments (like inpatient settings) to less structured home environments, particularly when isolation is a major trigger?</a:t>
            </a:r>
          </a:p>
        </p:txBody>
      </p:sp>
    </p:spTree>
    <p:extLst>
      <p:ext uri="{BB962C8B-B14F-4D97-AF65-F5344CB8AC3E}">
        <p14:creationId xmlns:p14="http://schemas.microsoft.com/office/powerpoint/2010/main" val="101657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966D-4916-A98E-1648-796F27017521}"/>
              </a:ext>
            </a:extLst>
          </p:cNvPr>
          <p:cNvSpPr>
            <a:spLocks noGrp="1"/>
          </p:cNvSpPr>
          <p:nvPr>
            <p:ph type="title"/>
          </p:nvPr>
        </p:nvSpPr>
        <p:spPr>
          <a:xfrm>
            <a:off x="429768" y="283464"/>
            <a:ext cx="10652760" cy="969264"/>
          </a:xfrm>
        </p:spPr>
        <p:txBody>
          <a:bodyPr anchor="b">
            <a:normAutofit/>
          </a:bodyPr>
          <a:lstStyle/>
          <a:p>
            <a:r>
              <a:rPr lang="en-US" dirty="0"/>
              <a:t>Objective data</a:t>
            </a:r>
          </a:p>
        </p:txBody>
      </p:sp>
      <p:graphicFrame>
        <p:nvGraphicFramePr>
          <p:cNvPr id="5" name="Content Placeholder 2">
            <a:extLst>
              <a:ext uri="{FF2B5EF4-FFF2-40B4-BE49-F238E27FC236}">
                <a16:creationId xmlns:a16="http://schemas.microsoft.com/office/drawing/2014/main" id="{907627B6-48B9-CB88-63FF-EF1C8654C566}"/>
              </a:ext>
            </a:extLst>
          </p:cNvPr>
          <p:cNvGraphicFramePr>
            <a:graphicFrameLocks noGrp="1"/>
          </p:cNvGraphicFramePr>
          <p:nvPr>
            <p:ph idx="1"/>
            <p:extLst>
              <p:ext uri="{D42A27DB-BD31-4B8C-83A1-F6EECF244321}">
                <p14:modId xmlns:p14="http://schemas.microsoft.com/office/powerpoint/2010/main" val="3467178637"/>
              </p:ext>
            </p:extLst>
          </p:nvPr>
        </p:nvGraphicFramePr>
        <p:xfrm>
          <a:off x="429768" y="1380744"/>
          <a:ext cx="1065276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56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86E9-7884-A927-8E29-509902A36163}"/>
              </a:ext>
            </a:extLst>
          </p:cNvPr>
          <p:cNvSpPr>
            <a:spLocks noGrp="1"/>
          </p:cNvSpPr>
          <p:nvPr>
            <p:ph type="title"/>
          </p:nvPr>
        </p:nvSpPr>
        <p:spPr>
          <a:xfrm>
            <a:off x="429768" y="429768"/>
            <a:ext cx="10890374" cy="1627632"/>
          </a:xfrm>
        </p:spPr>
        <p:txBody>
          <a:bodyPr anchor="t">
            <a:normAutofit/>
          </a:bodyPr>
          <a:lstStyle/>
          <a:p>
            <a:r>
              <a:rPr lang="en-US" sz="5100"/>
              <a:t>Diagnosis: Client admitted for mental health track</a:t>
            </a:r>
          </a:p>
        </p:txBody>
      </p:sp>
      <p:sp>
        <p:nvSpPr>
          <p:cNvPr id="4" name="Content Placeholder 3">
            <a:extLst>
              <a:ext uri="{FF2B5EF4-FFF2-40B4-BE49-F238E27FC236}">
                <a16:creationId xmlns:a16="http://schemas.microsoft.com/office/drawing/2014/main" id="{0740C3BD-2B91-1A46-6F3F-0605B20835C4}"/>
              </a:ext>
            </a:extLst>
          </p:cNvPr>
          <p:cNvSpPr>
            <a:spLocks noGrp="1"/>
          </p:cNvSpPr>
          <p:nvPr>
            <p:ph sz="quarter" idx="13"/>
          </p:nvPr>
        </p:nvSpPr>
        <p:spPr>
          <a:xfrm>
            <a:off x="429768" y="3264408"/>
            <a:ext cx="10890374" cy="2834640"/>
          </a:xfrm>
        </p:spPr>
        <p:txBody>
          <a:bodyPr>
            <a:normAutofit/>
          </a:bodyPr>
          <a:lstStyle/>
          <a:p>
            <a:pPr marL="0" indent="0">
              <a:buNone/>
            </a:pPr>
            <a:r>
              <a:rPr lang="en-US" dirty="0"/>
              <a:t>F31.4 Bipolar disorder, current episode depressed, severe, without psychotic features</a:t>
            </a:r>
            <a:br>
              <a:rPr lang="en-US" dirty="0"/>
            </a:br>
            <a:r>
              <a:rPr lang="en-US" dirty="0"/>
              <a:t>r/o 60.3</a:t>
            </a:r>
            <a:br>
              <a:rPr lang="en-US" dirty="0"/>
            </a:br>
            <a:r>
              <a:rPr lang="en-US" dirty="0"/>
              <a:t>F41.1 Generalized anxiety disorder</a:t>
            </a:r>
            <a:br>
              <a:rPr lang="en-US" dirty="0"/>
            </a:br>
            <a:r>
              <a:rPr lang="en-US" dirty="0"/>
              <a:t>Z62.810 Personal history (past history) of sexual abuse in childhood</a:t>
            </a:r>
            <a:br>
              <a:rPr lang="en-US" dirty="0"/>
            </a:br>
            <a:r>
              <a:rPr lang="en-US" dirty="0"/>
              <a:t>Z91.410 Personal history of adult physical and sexual abuse</a:t>
            </a:r>
            <a:br>
              <a:rPr lang="en-US" dirty="0"/>
            </a:br>
            <a:r>
              <a:rPr lang="en-US" dirty="0"/>
              <a:t>h/o 90.9</a:t>
            </a:r>
            <a:br>
              <a:rPr lang="en-US" dirty="0"/>
            </a:br>
            <a:r>
              <a:rPr lang="en-US" dirty="0"/>
              <a:t>R45.851 Suicidal ideations</a:t>
            </a:r>
            <a:br>
              <a:rPr lang="en-US" dirty="0"/>
            </a:br>
            <a:r>
              <a:rPr lang="en-US" dirty="0"/>
              <a:t>Z91.52 Personal history of </a:t>
            </a:r>
            <a:r>
              <a:rPr lang="en-US" dirty="0" err="1"/>
              <a:t>nonsuicidal</a:t>
            </a:r>
            <a:r>
              <a:rPr lang="en-US" dirty="0"/>
              <a:t> self-harm</a:t>
            </a:r>
          </a:p>
        </p:txBody>
      </p:sp>
    </p:spTree>
    <p:extLst>
      <p:ext uri="{BB962C8B-B14F-4D97-AF65-F5344CB8AC3E}">
        <p14:creationId xmlns:p14="http://schemas.microsoft.com/office/powerpoint/2010/main" val="2117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EC51-50FF-602A-D2E1-64F1FEDB7E6C}"/>
              </a:ext>
            </a:extLst>
          </p:cNvPr>
          <p:cNvSpPr>
            <a:spLocks noGrp="1"/>
          </p:cNvSpPr>
          <p:nvPr>
            <p:ph type="title"/>
          </p:nvPr>
        </p:nvSpPr>
        <p:spPr>
          <a:xfrm>
            <a:off x="429768" y="429768"/>
            <a:ext cx="10890374" cy="1627632"/>
          </a:xfrm>
        </p:spPr>
        <p:txBody>
          <a:bodyPr anchor="t">
            <a:normAutofit/>
          </a:bodyPr>
          <a:lstStyle/>
          <a:p>
            <a:r>
              <a:rPr lang="en-US" dirty="0"/>
              <a:t>Symptoms </a:t>
            </a:r>
          </a:p>
        </p:txBody>
      </p:sp>
      <p:sp>
        <p:nvSpPr>
          <p:cNvPr id="4" name="Content Placeholder 3">
            <a:extLst>
              <a:ext uri="{FF2B5EF4-FFF2-40B4-BE49-F238E27FC236}">
                <a16:creationId xmlns:a16="http://schemas.microsoft.com/office/drawing/2014/main" id="{B6E3581B-1E68-3B86-F13B-3171A8CDD97D}"/>
              </a:ext>
            </a:extLst>
          </p:cNvPr>
          <p:cNvSpPr>
            <a:spLocks noGrp="1"/>
          </p:cNvSpPr>
          <p:nvPr>
            <p:ph sz="quarter" idx="13"/>
          </p:nvPr>
        </p:nvSpPr>
        <p:spPr>
          <a:xfrm>
            <a:off x="429768" y="3264408"/>
            <a:ext cx="10890374" cy="2834640"/>
          </a:xfrm>
        </p:spPr>
        <p:txBody>
          <a:bodyPr>
            <a:normAutofit/>
          </a:bodyPr>
          <a:lstStyle/>
          <a:p>
            <a:pPr marL="0" indent="0" fontAlgn="base">
              <a:lnSpc>
                <a:spcPct val="110000"/>
              </a:lnSpc>
              <a:buNone/>
            </a:pPr>
            <a:r>
              <a:rPr lang="en-US" sz="1500"/>
              <a:t>Client reports prior mental health treatment including inpatient psychiatric centers and outpatient therapist. She reported having multiple diagnoses such as Bi-polar and panic disorder. She reported a recent inpatient psych stay where they diagnosed her with major depressive disorder. She endorses non-suicidal self-injurious behaviors of cutting her stomach that started in September 2025 and most recently happened two weeks prior to entering treatment. She reports to having suicidal ideation since age 12 and has a treatment goal of decreasing these thoughts.</a:t>
            </a:r>
          </a:p>
          <a:p>
            <a:pPr marL="0" indent="0">
              <a:lnSpc>
                <a:spcPct val="110000"/>
              </a:lnSpc>
              <a:buNone/>
            </a:pPr>
            <a:br>
              <a:rPr lang="en-US" sz="1500"/>
            </a:br>
            <a:r>
              <a:rPr lang="en-US" sz="1500"/>
              <a:t>She shared a trauma history that includes losing her maternal aunt to an overdose, witnessing domestic violence between her parents, and believing she was sexually abused as a child but cannot remember details.</a:t>
            </a:r>
          </a:p>
          <a:p>
            <a:pPr>
              <a:lnSpc>
                <a:spcPct val="110000"/>
              </a:lnSpc>
            </a:pPr>
            <a:endParaRPr lang="en-US" sz="1500"/>
          </a:p>
        </p:txBody>
      </p:sp>
    </p:spTree>
    <p:extLst>
      <p:ext uri="{BB962C8B-B14F-4D97-AF65-F5344CB8AC3E}">
        <p14:creationId xmlns:p14="http://schemas.microsoft.com/office/powerpoint/2010/main" val="184025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4ADE-6D98-6685-891E-4B121699BDD1}"/>
              </a:ext>
            </a:extLst>
          </p:cNvPr>
          <p:cNvSpPr>
            <a:spLocks noGrp="1"/>
          </p:cNvSpPr>
          <p:nvPr>
            <p:ph type="title"/>
          </p:nvPr>
        </p:nvSpPr>
        <p:spPr/>
        <p:txBody>
          <a:bodyPr/>
          <a:lstStyle/>
          <a:p>
            <a:r>
              <a:rPr lang="en-US" dirty="0"/>
              <a:t>Presenting Problems</a:t>
            </a:r>
          </a:p>
        </p:txBody>
      </p:sp>
      <p:sp>
        <p:nvSpPr>
          <p:cNvPr id="3" name="Picture Placeholder 2">
            <a:extLst>
              <a:ext uri="{FF2B5EF4-FFF2-40B4-BE49-F238E27FC236}">
                <a16:creationId xmlns:a16="http://schemas.microsoft.com/office/drawing/2014/main" id="{7715D7B3-2F9C-D03F-CCF4-6270B0AB695A}"/>
              </a:ext>
            </a:extLst>
          </p:cNvPr>
          <p:cNvSpPr>
            <a:spLocks noGrp="1"/>
          </p:cNvSpPr>
          <p:nvPr>
            <p:ph type="pic" sz="quarter" idx="15"/>
          </p:nvPr>
        </p:nvSpPr>
        <p:spPr/>
        <p:txBody>
          <a:bodyPr/>
          <a:lstStyle/>
          <a:p>
            <a:endParaRPr lang="en-US"/>
          </a:p>
        </p:txBody>
      </p:sp>
      <p:sp>
        <p:nvSpPr>
          <p:cNvPr id="4" name="Content Placeholder 3">
            <a:extLst>
              <a:ext uri="{FF2B5EF4-FFF2-40B4-BE49-F238E27FC236}">
                <a16:creationId xmlns:a16="http://schemas.microsoft.com/office/drawing/2014/main" id="{A629123F-4126-C1BA-9F72-AE4622CFA228}"/>
              </a:ext>
            </a:extLst>
          </p:cNvPr>
          <p:cNvSpPr>
            <a:spLocks noGrp="1"/>
          </p:cNvSpPr>
          <p:nvPr>
            <p:ph sz="quarter" idx="14"/>
          </p:nvPr>
        </p:nvSpPr>
        <p:spPr/>
        <p:txBody>
          <a:bodyPr/>
          <a:lstStyle/>
          <a:p>
            <a:r>
              <a:rPr lang="en-US" dirty="0"/>
              <a:t>Anxiety and ambivalence about returning home due to still having self-harm thoughts</a:t>
            </a:r>
          </a:p>
          <a:p>
            <a:r>
              <a:rPr lang="en-US" dirty="0"/>
              <a:t>Persistent but reduced self-harm urges</a:t>
            </a:r>
          </a:p>
          <a:p>
            <a:r>
              <a:rPr lang="en-US" dirty="0"/>
              <a:t>Reduced SI thoughts-moved from moderate to low risk during treatment stay</a:t>
            </a:r>
          </a:p>
          <a:p>
            <a:r>
              <a:rPr lang="en-US" dirty="0"/>
              <a:t>Fear of continued self-harm due to not being in inpatient treatment and moved to PHP</a:t>
            </a:r>
          </a:p>
          <a:p>
            <a:r>
              <a:rPr lang="en-US" dirty="0"/>
              <a:t>Doesn’t see/trust their own progress</a:t>
            </a:r>
          </a:p>
        </p:txBody>
      </p:sp>
    </p:spTree>
    <p:extLst>
      <p:ext uri="{BB962C8B-B14F-4D97-AF65-F5344CB8AC3E}">
        <p14:creationId xmlns:p14="http://schemas.microsoft.com/office/powerpoint/2010/main" val="94520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14A3-186E-B837-6FF6-B86E6E388BC8}"/>
              </a:ext>
            </a:extLst>
          </p:cNvPr>
          <p:cNvSpPr>
            <a:spLocks noGrp="1"/>
          </p:cNvSpPr>
          <p:nvPr>
            <p:ph type="title"/>
          </p:nvPr>
        </p:nvSpPr>
        <p:spPr/>
        <p:txBody>
          <a:bodyPr/>
          <a:lstStyle/>
          <a:p>
            <a:r>
              <a:rPr lang="en-US" dirty="0"/>
              <a:t>Case Conceptualization</a:t>
            </a:r>
          </a:p>
        </p:txBody>
      </p:sp>
      <p:sp>
        <p:nvSpPr>
          <p:cNvPr id="3" name="Picture Placeholder 2">
            <a:extLst>
              <a:ext uri="{FF2B5EF4-FFF2-40B4-BE49-F238E27FC236}">
                <a16:creationId xmlns:a16="http://schemas.microsoft.com/office/drawing/2014/main" id="{76B7571A-EAAE-4EFE-80AB-0515CB2DA324}"/>
              </a:ext>
            </a:extLst>
          </p:cNvPr>
          <p:cNvSpPr>
            <a:spLocks noGrp="1"/>
          </p:cNvSpPr>
          <p:nvPr>
            <p:ph type="pic" sz="quarter" idx="15"/>
          </p:nvPr>
        </p:nvSpPr>
        <p:spPr/>
        <p:txBody>
          <a:bodyPr/>
          <a:lstStyle/>
          <a:p>
            <a:endParaRPr lang="en-US"/>
          </a:p>
        </p:txBody>
      </p:sp>
      <p:sp>
        <p:nvSpPr>
          <p:cNvPr id="4" name="Content Placeholder 3">
            <a:extLst>
              <a:ext uri="{FF2B5EF4-FFF2-40B4-BE49-F238E27FC236}">
                <a16:creationId xmlns:a16="http://schemas.microsoft.com/office/drawing/2014/main" id="{B2CF1699-B23B-5C9B-38AD-111E749D3A9A}"/>
              </a:ext>
            </a:extLst>
          </p:cNvPr>
          <p:cNvSpPr>
            <a:spLocks noGrp="1"/>
          </p:cNvSpPr>
          <p:nvPr>
            <p:ph sz="quarter" idx="14"/>
          </p:nvPr>
        </p:nvSpPr>
        <p:spPr/>
        <p:txBody>
          <a:bodyPr>
            <a:normAutofit fontScale="92500" lnSpcReduction="10000"/>
          </a:bodyPr>
          <a:lstStyle/>
          <a:p>
            <a:pPr marL="0" indent="0">
              <a:buNone/>
            </a:pPr>
            <a:r>
              <a:rPr lang="en-US" dirty="0"/>
              <a:t>                   Cognitive Behavioral Therapy</a:t>
            </a:r>
          </a:p>
          <a:p>
            <a:pPr marL="0" indent="0">
              <a:buNone/>
            </a:pPr>
            <a:r>
              <a:rPr lang="en-US" dirty="0"/>
              <a:t>Trigger-Thought-Emotion-Behavior Cycle</a:t>
            </a:r>
          </a:p>
          <a:p>
            <a:pPr marL="0" indent="0">
              <a:buNone/>
            </a:pPr>
            <a:r>
              <a:rPr lang="en-US" dirty="0"/>
              <a:t>Trigger: </a:t>
            </a:r>
            <a:br>
              <a:rPr lang="en-US" dirty="0"/>
            </a:br>
            <a:r>
              <a:rPr lang="en-US" dirty="0"/>
              <a:t> feeling overwhelmed</a:t>
            </a:r>
            <a:br>
              <a:rPr lang="en-US" dirty="0"/>
            </a:br>
            <a:r>
              <a:rPr lang="en-US" dirty="0"/>
              <a:t>Thoughts:</a:t>
            </a:r>
            <a:br>
              <a:rPr lang="en-US" dirty="0"/>
            </a:br>
            <a:r>
              <a:rPr lang="en-US" dirty="0"/>
              <a:t>”I don’t know if I’ll use my skills”</a:t>
            </a:r>
            <a:br>
              <a:rPr lang="en-US" dirty="0"/>
            </a:br>
            <a:r>
              <a:rPr lang="en-US" dirty="0"/>
              <a:t>“I’m not really better”</a:t>
            </a:r>
          </a:p>
          <a:p>
            <a:pPr marL="0" indent="0">
              <a:buNone/>
            </a:pPr>
            <a:r>
              <a:rPr lang="en-US" dirty="0"/>
              <a:t>Emotions:</a:t>
            </a:r>
            <a:br>
              <a:rPr lang="en-US" dirty="0"/>
            </a:br>
            <a:r>
              <a:rPr lang="en-US" dirty="0"/>
              <a:t>Anxiety</a:t>
            </a:r>
            <a:br>
              <a:rPr lang="en-US" dirty="0"/>
            </a:br>
            <a:r>
              <a:rPr lang="en-US" dirty="0"/>
              <a:t>Hopelessness </a:t>
            </a:r>
          </a:p>
          <a:p>
            <a:pPr marL="0" indent="0">
              <a:buNone/>
            </a:pPr>
            <a:r>
              <a:rPr lang="en-US" dirty="0"/>
              <a:t>Behaviors:</a:t>
            </a:r>
            <a:br>
              <a:rPr lang="en-US" dirty="0"/>
            </a:br>
            <a:r>
              <a:rPr lang="en-US" dirty="0"/>
              <a:t>Isolation</a:t>
            </a:r>
            <a:br>
              <a:rPr lang="en-US" dirty="0"/>
            </a:br>
            <a:r>
              <a:rPr lang="en-US" dirty="0"/>
              <a:t>Self-Harm Behaviors</a:t>
            </a:r>
          </a:p>
          <a:p>
            <a:pPr marL="0" indent="0">
              <a:buNone/>
            </a:pPr>
            <a:endParaRPr lang="en-US" dirty="0"/>
          </a:p>
        </p:txBody>
      </p:sp>
    </p:spTree>
    <p:extLst>
      <p:ext uri="{BB962C8B-B14F-4D97-AF65-F5344CB8AC3E}">
        <p14:creationId xmlns:p14="http://schemas.microsoft.com/office/powerpoint/2010/main" val="317304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4BB1-88F1-8510-0E76-77CB616C87C2}"/>
              </a:ext>
            </a:extLst>
          </p:cNvPr>
          <p:cNvSpPr>
            <a:spLocks noGrp="1"/>
          </p:cNvSpPr>
          <p:nvPr>
            <p:ph type="title"/>
          </p:nvPr>
        </p:nvSpPr>
        <p:spPr/>
        <p:txBody>
          <a:bodyPr/>
          <a:lstStyle/>
          <a:p>
            <a:r>
              <a:rPr lang="en-US" dirty="0"/>
              <a:t>Case Conceptualization </a:t>
            </a:r>
          </a:p>
        </p:txBody>
      </p:sp>
      <p:sp>
        <p:nvSpPr>
          <p:cNvPr id="3" name="Picture Placeholder 2">
            <a:extLst>
              <a:ext uri="{FF2B5EF4-FFF2-40B4-BE49-F238E27FC236}">
                <a16:creationId xmlns:a16="http://schemas.microsoft.com/office/drawing/2014/main" id="{CF965274-2ADF-8F85-EB6C-C90FE568F943}"/>
              </a:ext>
            </a:extLst>
          </p:cNvPr>
          <p:cNvSpPr>
            <a:spLocks noGrp="1"/>
          </p:cNvSpPr>
          <p:nvPr>
            <p:ph type="pic" sz="quarter" idx="15"/>
          </p:nvPr>
        </p:nvSpPr>
        <p:spPr/>
        <p:txBody>
          <a:bodyPr/>
          <a:lstStyle/>
          <a:p>
            <a:endParaRPr lang="en-US"/>
          </a:p>
        </p:txBody>
      </p:sp>
      <p:sp>
        <p:nvSpPr>
          <p:cNvPr id="4" name="Content Placeholder 3">
            <a:extLst>
              <a:ext uri="{FF2B5EF4-FFF2-40B4-BE49-F238E27FC236}">
                <a16:creationId xmlns:a16="http://schemas.microsoft.com/office/drawing/2014/main" id="{476F0F3C-5858-9456-CB2B-0B5DFE0BBA0E}"/>
              </a:ext>
            </a:extLst>
          </p:cNvPr>
          <p:cNvSpPr>
            <a:spLocks noGrp="1"/>
          </p:cNvSpPr>
          <p:nvPr>
            <p:ph sz="quarter" idx="14"/>
          </p:nvPr>
        </p:nvSpPr>
        <p:spPr/>
        <p:txBody>
          <a:bodyPr>
            <a:normAutofit lnSpcReduction="10000"/>
          </a:bodyPr>
          <a:lstStyle/>
          <a:p>
            <a:pPr marL="0" indent="0">
              <a:buNone/>
            </a:pPr>
            <a:r>
              <a:rPr lang="en-US" dirty="0"/>
              <a:t>                              Narrative Therapy</a:t>
            </a:r>
          </a:p>
          <a:p>
            <a:pPr marL="0" indent="0">
              <a:buNone/>
            </a:pPr>
            <a:r>
              <a:rPr lang="en-US" dirty="0"/>
              <a:t>Client is working on rewriting their story.</a:t>
            </a:r>
          </a:p>
          <a:p>
            <a:pPr marL="0" indent="0">
              <a:buNone/>
            </a:pPr>
            <a:r>
              <a:rPr lang="en-US" dirty="0"/>
              <a:t>“I am unsafe, overwhelmed, and ruled by my self-harm thoughts” to “I am someone who can notice my emotions, reach out, and choose not to act on my self-harm thoughts.</a:t>
            </a:r>
          </a:p>
          <a:p>
            <a:pPr marL="0" indent="0">
              <a:buNone/>
            </a:pPr>
            <a:r>
              <a:rPr lang="en-US" dirty="0"/>
              <a:t>During treatment, client externalized self-harm thoughts and give these thoughts a persona. </a:t>
            </a:r>
          </a:p>
          <a:p>
            <a:pPr marL="0" indent="0">
              <a:buNone/>
            </a:pPr>
            <a:r>
              <a:rPr lang="en-US" dirty="0"/>
              <a:t>Therapeutic Goal:</a:t>
            </a:r>
            <a:br>
              <a:rPr lang="en-US" dirty="0"/>
            </a:br>
            <a:r>
              <a:rPr lang="en-US" dirty="0"/>
              <a:t>To decrease SI and self-harm thoughts by:</a:t>
            </a:r>
            <a:br>
              <a:rPr lang="en-US" dirty="0"/>
            </a:br>
            <a:r>
              <a:rPr lang="en-US" dirty="0"/>
              <a:t>Verbalizing and identifying 3 reasons for living</a:t>
            </a:r>
            <a:br>
              <a:rPr lang="en-US" dirty="0"/>
            </a:br>
            <a:r>
              <a:rPr lang="en-US" dirty="0"/>
              <a:t>Learning and utilizing coping skills</a:t>
            </a:r>
          </a:p>
        </p:txBody>
      </p:sp>
    </p:spTree>
    <p:extLst>
      <p:ext uri="{BB962C8B-B14F-4D97-AF65-F5344CB8AC3E}">
        <p14:creationId xmlns:p14="http://schemas.microsoft.com/office/powerpoint/2010/main" val="176145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41AF-8F48-1C97-F22C-D4F543FDE176}"/>
              </a:ext>
            </a:extLst>
          </p:cNvPr>
          <p:cNvSpPr>
            <a:spLocks noGrp="1"/>
          </p:cNvSpPr>
          <p:nvPr>
            <p:ph type="title"/>
          </p:nvPr>
        </p:nvSpPr>
        <p:spPr>
          <a:xfrm>
            <a:off x="7196328" y="320040"/>
            <a:ext cx="4389120" cy="932688"/>
          </a:xfrm>
        </p:spPr>
        <p:txBody>
          <a:bodyPr anchor="b">
            <a:normAutofit/>
          </a:bodyPr>
          <a:lstStyle/>
          <a:p>
            <a:r>
              <a:rPr lang="en-US" sz="3000"/>
              <a:t>Leadership and Advocacy</a:t>
            </a:r>
          </a:p>
        </p:txBody>
      </p:sp>
      <p:pic>
        <p:nvPicPr>
          <p:cNvPr id="8" name="Picture 7" descr="One in a crowd">
            <a:extLst>
              <a:ext uri="{FF2B5EF4-FFF2-40B4-BE49-F238E27FC236}">
                <a16:creationId xmlns:a16="http://schemas.microsoft.com/office/drawing/2014/main" id="{BCB9B97C-C33F-3310-4EFB-10E4881E529F}"/>
              </a:ext>
            </a:extLst>
          </p:cNvPr>
          <p:cNvPicPr>
            <a:picLocks noChangeAspect="1"/>
          </p:cNvPicPr>
          <p:nvPr/>
        </p:nvPicPr>
        <p:blipFill>
          <a:blip r:embed="rId2"/>
          <a:srcRect l="15470" r="7277" b="-2"/>
          <a:stretch>
            <a:fillRect/>
          </a:stretch>
        </p:blipFill>
        <p:spPr>
          <a:xfrm>
            <a:off x="20" y="10"/>
            <a:ext cx="6591280" cy="639914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noFill/>
        </p:spPr>
      </p:pic>
      <p:sp>
        <p:nvSpPr>
          <p:cNvPr id="4" name="Content Placeholder 3">
            <a:extLst>
              <a:ext uri="{FF2B5EF4-FFF2-40B4-BE49-F238E27FC236}">
                <a16:creationId xmlns:a16="http://schemas.microsoft.com/office/drawing/2014/main" id="{E4A301E3-1B60-7291-7E87-19FC62B3FEBB}"/>
              </a:ext>
            </a:extLst>
          </p:cNvPr>
          <p:cNvSpPr>
            <a:spLocks noGrp="1"/>
          </p:cNvSpPr>
          <p:nvPr>
            <p:ph sz="quarter" idx="14"/>
          </p:nvPr>
        </p:nvSpPr>
        <p:spPr>
          <a:xfrm>
            <a:off x="7196328" y="1380744"/>
            <a:ext cx="4389120" cy="4983480"/>
          </a:xfrm>
        </p:spPr>
        <p:txBody>
          <a:bodyPr>
            <a:normAutofit/>
          </a:bodyPr>
          <a:lstStyle/>
          <a:p>
            <a:pPr marL="0" indent="0">
              <a:buNone/>
            </a:pPr>
            <a:r>
              <a:rPr lang="en-US" dirty="0"/>
              <a:t>Client-Center Advocacy: </a:t>
            </a:r>
          </a:p>
          <a:p>
            <a:pPr marL="0" indent="0">
              <a:buNone/>
            </a:pPr>
            <a:r>
              <a:rPr lang="en-US" dirty="0"/>
              <a:t>Focused on encouragement, empowerment, and self-efficacy </a:t>
            </a:r>
          </a:p>
          <a:p>
            <a:pPr marL="0" indent="0">
              <a:buNone/>
            </a:pPr>
            <a:r>
              <a:rPr lang="en-US" dirty="0"/>
              <a:t>Reframing the idea of “no thoughts” to “not acting on thoughts”</a:t>
            </a:r>
          </a:p>
          <a:p>
            <a:pPr marL="0" indent="0">
              <a:buNone/>
            </a:pPr>
            <a:r>
              <a:rPr lang="en-US" dirty="0"/>
              <a:t>Working on creating self-trust</a:t>
            </a:r>
          </a:p>
          <a:p>
            <a:pPr marL="0" indent="0">
              <a:buNone/>
            </a:pPr>
            <a:r>
              <a:rPr lang="en-US" dirty="0"/>
              <a:t>At home safety-planning </a:t>
            </a:r>
          </a:p>
          <a:p>
            <a:pPr marL="0" indent="0">
              <a:buNone/>
            </a:pPr>
            <a:r>
              <a:rPr lang="en-US" dirty="0"/>
              <a:t>Identifying ability to use coping skills</a:t>
            </a:r>
          </a:p>
        </p:txBody>
      </p:sp>
    </p:spTree>
    <p:extLst>
      <p:ext uri="{BB962C8B-B14F-4D97-AF65-F5344CB8AC3E}">
        <p14:creationId xmlns:p14="http://schemas.microsoft.com/office/powerpoint/2010/main" val="364316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7CFD-E529-DC2A-05A9-A2C0ACD68112}"/>
              </a:ext>
            </a:extLst>
          </p:cNvPr>
          <p:cNvSpPr>
            <a:spLocks noGrp="1"/>
          </p:cNvSpPr>
          <p:nvPr>
            <p:ph type="title"/>
          </p:nvPr>
        </p:nvSpPr>
        <p:spPr>
          <a:xfrm>
            <a:off x="429768" y="557784"/>
            <a:ext cx="3713996" cy="2212313"/>
          </a:xfrm>
        </p:spPr>
        <p:txBody>
          <a:bodyPr anchor="t">
            <a:normAutofit/>
          </a:bodyPr>
          <a:lstStyle/>
          <a:p>
            <a:r>
              <a:rPr lang="en-US"/>
              <a:t>Leadership and Advocacy </a:t>
            </a:r>
            <a:endParaRPr lang="en-US" dirty="0"/>
          </a:p>
        </p:txBody>
      </p:sp>
      <p:sp>
        <p:nvSpPr>
          <p:cNvPr id="4" name="Content Placeholder 3">
            <a:extLst>
              <a:ext uri="{FF2B5EF4-FFF2-40B4-BE49-F238E27FC236}">
                <a16:creationId xmlns:a16="http://schemas.microsoft.com/office/drawing/2014/main" id="{56079BC8-DB6C-8CDB-F948-4B48AE6A06D3}"/>
              </a:ext>
            </a:extLst>
          </p:cNvPr>
          <p:cNvSpPr>
            <a:spLocks noGrp="1"/>
          </p:cNvSpPr>
          <p:nvPr>
            <p:ph type="body" sz="half" idx="2"/>
          </p:nvPr>
        </p:nvSpPr>
        <p:spPr>
          <a:xfrm>
            <a:off x="429767" y="2826137"/>
            <a:ext cx="3310128" cy="3434638"/>
          </a:xfrm>
        </p:spPr>
        <p:txBody>
          <a:bodyPr anchor="b">
            <a:normAutofit fontScale="92500" lnSpcReduction="20000"/>
          </a:bodyPr>
          <a:lstStyle/>
          <a:p>
            <a:pPr marL="0" indent="0">
              <a:buNone/>
            </a:pPr>
            <a:r>
              <a:rPr lang="en-US" sz="1500" dirty="0"/>
              <a:t>System Level:</a:t>
            </a:r>
          </a:p>
          <a:p>
            <a:pPr marL="0" indent="0">
              <a:buNone/>
            </a:pPr>
            <a:r>
              <a:rPr lang="en-US" sz="1500" dirty="0"/>
              <a:t>Therapist worked to identify the gaps between inpatient treatment and home environment with client</a:t>
            </a:r>
          </a:p>
          <a:p>
            <a:pPr marL="0" indent="0">
              <a:buNone/>
            </a:pPr>
            <a:r>
              <a:rPr lang="en-US" sz="1500" dirty="0"/>
              <a:t>Discharge/Safety planning was used as an intervention</a:t>
            </a:r>
          </a:p>
          <a:p>
            <a:pPr marL="0" indent="0">
              <a:buNone/>
            </a:pPr>
            <a:r>
              <a:rPr lang="en-US" sz="1500" dirty="0"/>
              <a:t>Identifying safe and unsafe spaces at home</a:t>
            </a:r>
          </a:p>
          <a:p>
            <a:pPr marL="0" indent="0">
              <a:buNone/>
            </a:pPr>
            <a:r>
              <a:rPr lang="en-US" sz="1500" dirty="0"/>
              <a:t>Identifying supports for continued growth in the healing journey </a:t>
            </a:r>
          </a:p>
          <a:p>
            <a:pPr marL="0" indent="0">
              <a:buNone/>
            </a:pPr>
            <a:r>
              <a:rPr lang="en-US" sz="1500" dirty="0"/>
              <a:t>Conducting family session with Mother</a:t>
            </a:r>
          </a:p>
        </p:txBody>
      </p:sp>
      <p:sp>
        <p:nvSpPr>
          <p:cNvPr id="11" name="Picture Placeholder 3">
            <a:extLst>
              <a:ext uri="{FF2B5EF4-FFF2-40B4-BE49-F238E27FC236}">
                <a16:creationId xmlns:a16="http://schemas.microsoft.com/office/drawing/2014/main" id="{958AD6C6-2AE3-6E43-B171-EE7CBA2B1466}"/>
              </a:ext>
            </a:extLst>
          </p:cNvPr>
          <p:cNvSpPr>
            <a:spLocks noGrp="1"/>
          </p:cNvSpPr>
          <p:nvPr>
            <p:ph type="pic" sz="quarter" idx="13"/>
          </p:nvPr>
        </p:nvSpPr>
        <p:spPr>
          <a:xfrm>
            <a:off x="4502843" y="0"/>
            <a:ext cx="7689157" cy="6399152"/>
          </a:xfrm>
        </p:spPr>
        <p:txBody>
          <a:bodyPr/>
          <a:lstStyle/>
          <a:p>
            <a:endParaRPr lang="en-US"/>
          </a:p>
        </p:txBody>
      </p:sp>
    </p:spTree>
    <p:extLst>
      <p:ext uri="{BB962C8B-B14F-4D97-AF65-F5344CB8AC3E}">
        <p14:creationId xmlns:p14="http://schemas.microsoft.com/office/powerpoint/2010/main" val="390380801"/>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otalTime>1356</TotalTime>
  <Words>642</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Neue Haas Grotesk Text Pro</vt:lpstr>
      <vt:lpstr>Oasis</vt:lpstr>
      <vt:lpstr>Clinical Case Presentation 2</vt:lpstr>
      <vt:lpstr>Objective data</vt:lpstr>
      <vt:lpstr>Diagnosis: Client admitted for mental health track</vt:lpstr>
      <vt:lpstr>Symptoms </vt:lpstr>
      <vt:lpstr>Presenting Problems</vt:lpstr>
      <vt:lpstr>Case Conceptualization</vt:lpstr>
      <vt:lpstr>Case Conceptualization </vt:lpstr>
      <vt:lpstr>Leadership and Advocacy</vt:lpstr>
      <vt:lpstr>Leadership and Advocacy </vt:lpstr>
      <vt:lpstr>Leadership and advocacy </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Peter-William Myers</dc:creator>
  <cp:lastModifiedBy>Peter-William Myers</cp:lastModifiedBy>
  <cp:revision>2</cp:revision>
  <dcterms:created xsi:type="dcterms:W3CDTF">2026-03-31T00:47:17Z</dcterms:created>
  <dcterms:modified xsi:type="dcterms:W3CDTF">2026-03-31T23:23:33Z</dcterms:modified>
</cp:coreProperties>
</file>