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1"/>
  </p:sldMasterIdLst>
  <p:notesMasterIdLst>
    <p:notesMasterId r:id="rId14"/>
  </p:notesMasterIdLst>
  <p:sldIdLst>
    <p:sldId id="256" r:id="rId2"/>
    <p:sldId id="257" r:id="rId3"/>
    <p:sldId id="258" r:id="rId4"/>
    <p:sldId id="267" r:id="rId5"/>
    <p:sldId id="259" r:id="rId6"/>
    <p:sldId id="260" r:id="rId7"/>
    <p:sldId id="266" r:id="rId8"/>
    <p:sldId id="261" r:id="rId9"/>
    <p:sldId id="262" r:id="rId10"/>
    <p:sldId id="263"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35"/>
  </p:normalViewPr>
  <p:slideViewPr>
    <p:cSldViewPr snapToGrid="0">
      <p:cViewPr varScale="1">
        <p:scale>
          <a:sx n="106" d="100"/>
          <a:sy n="106" d="100"/>
        </p:scale>
        <p:origin x="2632" y="10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673B88-A5C3-4F69-8D5E-57DD5F17918B}"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B1434E69-888D-404B-8EB7-E641BDB148A2}">
      <dgm:prSet/>
      <dgm:spPr/>
      <dgm:t>
        <a:bodyPr/>
        <a:lstStyle/>
        <a:p>
          <a:r>
            <a:rPr lang="en-US"/>
            <a:t>30 years old</a:t>
          </a:r>
        </a:p>
      </dgm:t>
    </dgm:pt>
    <dgm:pt modelId="{CD7C83F3-C6AC-4688-9468-D2C981C9BB51}" type="parTrans" cxnId="{D3A3554B-7296-4A2D-A2C3-DF1C10A49AC2}">
      <dgm:prSet/>
      <dgm:spPr/>
      <dgm:t>
        <a:bodyPr/>
        <a:lstStyle/>
        <a:p>
          <a:endParaRPr lang="en-US"/>
        </a:p>
      </dgm:t>
    </dgm:pt>
    <dgm:pt modelId="{F4E6F3BD-78BF-4C19-985C-C8DD4AE7BAAF}" type="sibTrans" cxnId="{D3A3554B-7296-4A2D-A2C3-DF1C10A49AC2}">
      <dgm:prSet/>
      <dgm:spPr/>
      <dgm:t>
        <a:bodyPr/>
        <a:lstStyle/>
        <a:p>
          <a:endParaRPr lang="en-US"/>
        </a:p>
      </dgm:t>
    </dgm:pt>
    <dgm:pt modelId="{F21E82DE-5559-4E5C-B594-F16DCA88BFAA}">
      <dgm:prSet/>
      <dgm:spPr/>
      <dgm:t>
        <a:bodyPr/>
        <a:lstStyle/>
        <a:p>
          <a:r>
            <a:rPr lang="en-US"/>
            <a:t>CIS Male</a:t>
          </a:r>
        </a:p>
      </dgm:t>
    </dgm:pt>
    <dgm:pt modelId="{86ABBE57-B4EE-479C-A2A9-404F72C036E9}" type="parTrans" cxnId="{6116B5E8-AB0F-4BBB-AC35-4CCC837DF311}">
      <dgm:prSet/>
      <dgm:spPr/>
      <dgm:t>
        <a:bodyPr/>
        <a:lstStyle/>
        <a:p>
          <a:endParaRPr lang="en-US"/>
        </a:p>
      </dgm:t>
    </dgm:pt>
    <dgm:pt modelId="{9212F955-F7B2-473B-8C4C-D5CE929D867B}" type="sibTrans" cxnId="{6116B5E8-AB0F-4BBB-AC35-4CCC837DF311}">
      <dgm:prSet/>
      <dgm:spPr/>
      <dgm:t>
        <a:bodyPr/>
        <a:lstStyle/>
        <a:p>
          <a:endParaRPr lang="en-US"/>
        </a:p>
      </dgm:t>
    </dgm:pt>
    <dgm:pt modelId="{867A5370-9955-4F8E-98DE-8693DC8A5541}">
      <dgm:prSet/>
      <dgm:spPr/>
      <dgm:t>
        <a:bodyPr/>
        <a:lstStyle/>
        <a:p>
          <a:r>
            <a:rPr lang="en-US"/>
            <a:t>Single and Heterosexual</a:t>
          </a:r>
        </a:p>
      </dgm:t>
    </dgm:pt>
    <dgm:pt modelId="{4E00512D-B1C7-46D5-BEAC-AD69DAC58724}" type="parTrans" cxnId="{31C8DE66-6BCF-4D22-B823-AAE08792DD7E}">
      <dgm:prSet/>
      <dgm:spPr/>
      <dgm:t>
        <a:bodyPr/>
        <a:lstStyle/>
        <a:p>
          <a:endParaRPr lang="en-US"/>
        </a:p>
      </dgm:t>
    </dgm:pt>
    <dgm:pt modelId="{8F440F5A-4193-4506-BC9F-55742B4AD0A4}" type="sibTrans" cxnId="{31C8DE66-6BCF-4D22-B823-AAE08792DD7E}">
      <dgm:prSet/>
      <dgm:spPr/>
      <dgm:t>
        <a:bodyPr/>
        <a:lstStyle/>
        <a:p>
          <a:endParaRPr lang="en-US"/>
        </a:p>
      </dgm:t>
    </dgm:pt>
    <dgm:pt modelId="{96106041-B401-4EC5-B201-3FF506131867}">
      <dgm:prSet/>
      <dgm:spPr/>
      <dgm:t>
        <a:bodyPr/>
        <a:lstStyle/>
        <a:p>
          <a:r>
            <a:rPr lang="en-US" dirty="0"/>
            <a:t>African American  </a:t>
          </a:r>
        </a:p>
      </dgm:t>
    </dgm:pt>
    <dgm:pt modelId="{E4DE9D19-194C-4B1B-807A-F3A927C0FF57}" type="parTrans" cxnId="{7B7E5163-F186-44F3-9724-E1AD52F1F2B4}">
      <dgm:prSet/>
      <dgm:spPr/>
      <dgm:t>
        <a:bodyPr/>
        <a:lstStyle/>
        <a:p>
          <a:endParaRPr lang="en-US"/>
        </a:p>
      </dgm:t>
    </dgm:pt>
    <dgm:pt modelId="{5C27FE44-B209-489C-8892-75277CC42CB4}" type="sibTrans" cxnId="{7B7E5163-F186-44F3-9724-E1AD52F1F2B4}">
      <dgm:prSet/>
      <dgm:spPr/>
      <dgm:t>
        <a:bodyPr/>
        <a:lstStyle/>
        <a:p>
          <a:endParaRPr lang="en-US"/>
        </a:p>
      </dgm:t>
    </dgm:pt>
    <dgm:pt modelId="{4BB2CBC5-8A38-47DB-BDD3-5B6B69F70155}">
      <dgm:prSet/>
      <dgm:spPr/>
      <dgm:t>
        <a:bodyPr/>
        <a:lstStyle/>
        <a:p>
          <a:r>
            <a:rPr lang="en-US" dirty="0"/>
            <a:t>Biological Parents </a:t>
          </a:r>
        </a:p>
      </dgm:t>
    </dgm:pt>
    <dgm:pt modelId="{9CF9B459-1D4A-41E4-988D-79AECCD33FBF}" type="parTrans" cxnId="{0D134794-B82F-4526-989D-A2049CF8055B}">
      <dgm:prSet/>
      <dgm:spPr/>
      <dgm:t>
        <a:bodyPr/>
        <a:lstStyle/>
        <a:p>
          <a:endParaRPr lang="en-US"/>
        </a:p>
      </dgm:t>
    </dgm:pt>
    <dgm:pt modelId="{E2A37253-0DD1-4F02-82A5-87CA91AA6F1D}" type="sibTrans" cxnId="{0D134794-B82F-4526-989D-A2049CF8055B}">
      <dgm:prSet/>
      <dgm:spPr/>
      <dgm:t>
        <a:bodyPr/>
        <a:lstStyle/>
        <a:p>
          <a:endParaRPr lang="en-US"/>
        </a:p>
      </dgm:t>
    </dgm:pt>
    <dgm:pt modelId="{B0A39199-376D-4E97-A5F4-0E6686872C4A}">
      <dgm:prSet/>
      <dgm:spPr/>
      <dgm:t>
        <a:bodyPr/>
        <a:lstStyle/>
        <a:p>
          <a:r>
            <a:rPr lang="en-US" dirty="0"/>
            <a:t>5 siblings ranging between ages 18 and 27</a:t>
          </a:r>
        </a:p>
      </dgm:t>
    </dgm:pt>
    <dgm:pt modelId="{13458E88-0467-4F63-8623-43107DDA5D5E}" type="parTrans" cxnId="{9B26AAA2-0755-464C-9D9E-146B1E940192}">
      <dgm:prSet/>
      <dgm:spPr/>
      <dgm:t>
        <a:bodyPr/>
        <a:lstStyle/>
        <a:p>
          <a:endParaRPr lang="en-US"/>
        </a:p>
      </dgm:t>
    </dgm:pt>
    <dgm:pt modelId="{116E182E-4F17-477C-8136-C1276E8F19BA}" type="sibTrans" cxnId="{9B26AAA2-0755-464C-9D9E-146B1E940192}">
      <dgm:prSet/>
      <dgm:spPr/>
      <dgm:t>
        <a:bodyPr/>
        <a:lstStyle/>
        <a:p>
          <a:endParaRPr lang="en-US"/>
        </a:p>
      </dgm:t>
    </dgm:pt>
    <dgm:pt modelId="{881E72C4-0F9B-4DBC-8B87-8781297BBDB8}">
      <dgm:prSet/>
      <dgm:spPr/>
      <dgm:t>
        <a:bodyPr/>
        <a:lstStyle/>
        <a:p>
          <a:r>
            <a:rPr lang="en-US"/>
            <a:t>High School Diploma and Medical Assistant Certificate </a:t>
          </a:r>
        </a:p>
      </dgm:t>
    </dgm:pt>
    <dgm:pt modelId="{A5FA5BA8-686D-4243-93D1-B80E69124A69}" type="parTrans" cxnId="{2C80BD2C-1446-4CD2-979D-3945E24CF4EF}">
      <dgm:prSet/>
      <dgm:spPr/>
      <dgm:t>
        <a:bodyPr/>
        <a:lstStyle/>
        <a:p>
          <a:endParaRPr lang="en-US"/>
        </a:p>
      </dgm:t>
    </dgm:pt>
    <dgm:pt modelId="{9CB98775-1A56-4313-9174-3627F5ACEFBF}" type="sibTrans" cxnId="{2C80BD2C-1446-4CD2-979D-3945E24CF4EF}">
      <dgm:prSet/>
      <dgm:spPr/>
      <dgm:t>
        <a:bodyPr/>
        <a:lstStyle/>
        <a:p>
          <a:endParaRPr lang="en-US"/>
        </a:p>
      </dgm:t>
    </dgm:pt>
    <dgm:pt modelId="{A4B0E6D4-CDFD-48DA-A71C-ED564D6A6E43}">
      <dgm:prSet/>
      <dgm:spPr/>
      <dgm:t>
        <a:bodyPr/>
        <a:lstStyle/>
        <a:p>
          <a:r>
            <a:rPr lang="en-US" dirty="0"/>
            <a:t>Wants to continue education but unsure of goals</a:t>
          </a:r>
        </a:p>
      </dgm:t>
    </dgm:pt>
    <dgm:pt modelId="{AAB65FEC-344C-4F78-8E54-3CAAA1579D1C}" type="parTrans" cxnId="{A1F52364-5AAB-49D0-BE0E-5D45A260575D}">
      <dgm:prSet/>
      <dgm:spPr/>
      <dgm:t>
        <a:bodyPr/>
        <a:lstStyle/>
        <a:p>
          <a:endParaRPr lang="en-US"/>
        </a:p>
      </dgm:t>
    </dgm:pt>
    <dgm:pt modelId="{0181D0EF-D701-4840-95DC-98713EAF9E34}" type="sibTrans" cxnId="{A1F52364-5AAB-49D0-BE0E-5D45A260575D}">
      <dgm:prSet/>
      <dgm:spPr/>
      <dgm:t>
        <a:bodyPr/>
        <a:lstStyle/>
        <a:p>
          <a:endParaRPr lang="en-US"/>
        </a:p>
      </dgm:t>
    </dgm:pt>
    <dgm:pt modelId="{4CF45E90-B285-FA47-85FB-0D5E8056EFC7}">
      <dgm:prSet/>
      <dgm:spPr/>
      <dgm:t>
        <a:bodyPr/>
        <a:lstStyle/>
        <a:p>
          <a:r>
            <a:rPr lang="en-US" dirty="0"/>
            <a:t>Currently unemployed</a:t>
          </a:r>
        </a:p>
      </dgm:t>
    </dgm:pt>
    <dgm:pt modelId="{DCB6F7B8-8724-CA40-A159-1598A6FE5494}" type="parTrans" cxnId="{B6EAC003-1275-904C-A8F3-4B2CF74BF27C}">
      <dgm:prSet/>
      <dgm:spPr/>
      <dgm:t>
        <a:bodyPr/>
        <a:lstStyle/>
        <a:p>
          <a:endParaRPr lang="en-US"/>
        </a:p>
      </dgm:t>
    </dgm:pt>
    <dgm:pt modelId="{299F3A1D-7DEE-EC45-8427-DB0D378E7097}" type="sibTrans" cxnId="{B6EAC003-1275-904C-A8F3-4B2CF74BF27C}">
      <dgm:prSet/>
      <dgm:spPr/>
      <dgm:t>
        <a:bodyPr/>
        <a:lstStyle/>
        <a:p>
          <a:endParaRPr lang="en-US"/>
        </a:p>
      </dgm:t>
    </dgm:pt>
    <dgm:pt modelId="{E3BCDCED-0E6E-8A48-A946-8B8EE38E7839}">
      <dgm:prSet/>
      <dgm:spPr/>
      <dgm:t>
        <a:bodyPr/>
        <a:lstStyle/>
        <a:p>
          <a:r>
            <a:rPr lang="en-US" dirty="0"/>
            <a:t>Incarcerated 3x times between 18-19 years old; total of 8 months</a:t>
          </a:r>
          <a:br>
            <a:rPr lang="en-US" dirty="0"/>
          </a:br>
          <a:r>
            <a:rPr lang="en-US" dirty="0"/>
            <a:t>      Charges: Drug and weapon related, Dealing stolen property, and Grand Theft. </a:t>
          </a:r>
        </a:p>
      </dgm:t>
    </dgm:pt>
    <dgm:pt modelId="{3483F824-0A94-6A43-A188-A801314D3F77}" type="parTrans" cxnId="{19ADBA48-7EFC-3241-A373-7DD7597CA618}">
      <dgm:prSet/>
      <dgm:spPr/>
      <dgm:t>
        <a:bodyPr/>
        <a:lstStyle/>
        <a:p>
          <a:endParaRPr lang="en-US"/>
        </a:p>
      </dgm:t>
    </dgm:pt>
    <dgm:pt modelId="{DFF1B387-2A4B-1F4B-B117-61478C75B65E}" type="sibTrans" cxnId="{19ADBA48-7EFC-3241-A373-7DD7597CA618}">
      <dgm:prSet/>
      <dgm:spPr/>
      <dgm:t>
        <a:bodyPr/>
        <a:lstStyle/>
        <a:p>
          <a:endParaRPr lang="en-US"/>
        </a:p>
      </dgm:t>
    </dgm:pt>
    <dgm:pt modelId="{E18961DD-624A-8A4D-A4C0-0A9CA2C5838C}">
      <dgm:prSet/>
      <dgm:spPr/>
      <dgm:t>
        <a:bodyPr/>
        <a:lstStyle/>
        <a:p>
          <a:r>
            <a:rPr lang="en-US" dirty="0"/>
            <a:t>Suspended drivers license related to unpaid tickets and fines</a:t>
          </a:r>
        </a:p>
        <a:p>
          <a:r>
            <a:rPr lang="en-US" dirty="0"/>
            <a:t>Recent disclosure of SA history </a:t>
          </a:r>
        </a:p>
      </dgm:t>
    </dgm:pt>
    <dgm:pt modelId="{9FAF6B58-E0CC-AA42-A939-3DDA7076FE08}" type="parTrans" cxnId="{C3D901C6-678B-4044-ADD6-659C15F7F42D}">
      <dgm:prSet/>
      <dgm:spPr/>
      <dgm:t>
        <a:bodyPr/>
        <a:lstStyle/>
        <a:p>
          <a:endParaRPr lang="en-US"/>
        </a:p>
      </dgm:t>
    </dgm:pt>
    <dgm:pt modelId="{25C7AE9B-6C64-574E-A05C-E3677417CD0A}" type="sibTrans" cxnId="{C3D901C6-678B-4044-ADD6-659C15F7F42D}">
      <dgm:prSet/>
      <dgm:spPr/>
      <dgm:t>
        <a:bodyPr/>
        <a:lstStyle/>
        <a:p>
          <a:endParaRPr lang="en-US"/>
        </a:p>
      </dgm:t>
    </dgm:pt>
    <dgm:pt modelId="{190F5D2A-5414-F848-8D24-BD7427479951}" type="pres">
      <dgm:prSet presAssocID="{C3673B88-A5C3-4F69-8D5E-57DD5F17918B}" presName="vert0" presStyleCnt="0">
        <dgm:presLayoutVars>
          <dgm:dir/>
          <dgm:animOne val="branch"/>
          <dgm:animLvl val="lvl"/>
        </dgm:presLayoutVars>
      </dgm:prSet>
      <dgm:spPr/>
    </dgm:pt>
    <dgm:pt modelId="{F93FB69F-0730-0D4A-8694-D85751271DE0}" type="pres">
      <dgm:prSet presAssocID="{B1434E69-888D-404B-8EB7-E641BDB148A2}" presName="thickLine" presStyleLbl="alignNode1" presStyleIdx="0" presStyleCnt="11"/>
      <dgm:spPr/>
    </dgm:pt>
    <dgm:pt modelId="{8546651B-EF5B-3A41-9FA3-71051E7709FA}" type="pres">
      <dgm:prSet presAssocID="{B1434E69-888D-404B-8EB7-E641BDB148A2}" presName="horz1" presStyleCnt="0"/>
      <dgm:spPr/>
    </dgm:pt>
    <dgm:pt modelId="{18F32AE5-E868-3E4F-88B1-5650334FEB98}" type="pres">
      <dgm:prSet presAssocID="{B1434E69-888D-404B-8EB7-E641BDB148A2}" presName="tx1" presStyleLbl="revTx" presStyleIdx="0" presStyleCnt="11"/>
      <dgm:spPr/>
    </dgm:pt>
    <dgm:pt modelId="{795ADECF-B21C-5B42-AEE8-018565A60C0A}" type="pres">
      <dgm:prSet presAssocID="{B1434E69-888D-404B-8EB7-E641BDB148A2}" presName="vert1" presStyleCnt="0"/>
      <dgm:spPr/>
    </dgm:pt>
    <dgm:pt modelId="{C098056B-317A-7F41-A695-5C52F804B700}" type="pres">
      <dgm:prSet presAssocID="{F21E82DE-5559-4E5C-B594-F16DCA88BFAA}" presName="thickLine" presStyleLbl="alignNode1" presStyleIdx="1" presStyleCnt="11"/>
      <dgm:spPr/>
    </dgm:pt>
    <dgm:pt modelId="{957C05F9-8145-F748-A79B-35BD12846949}" type="pres">
      <dgm:prSet presAssocID="{F21E82DE-5559-4E5C-B594-F16DCA88BFAA}" presName="horz1" presStyleCnt="0"/>
      <dgm:spPr/>
    </dgm:pt>
    <dgm:pt modelId="{AFB0BD27-6E22-494C-94A5-71993A1F5212}" type="pres">
      <dgm:prSet presAssocID="{F21E82DE-5559-4E5C-B594-F16DCA88BFAA}" presName="tx1" presStyleLbl="revTx" presStyleIdx="1" presStyleCnt="11"/>
      <dgm:spPr/>
    </dgm:pt>
    <dgm:pt modelId="{D3EF31B8-AC2B-2844-B09E-DC4EEBA4BC67}" type="pres">
      <dgm:prSet presAssocID="{F21E82DE-5559-4E5C-B594-F16DCA88BFAA}" presName="vert1" presStyleCnt="0"/>
      <dgm:spPr/>
    </dgm:pt>
    <dgm:pt modelId="{2B29BA8C-ABBC-F744-ADB2-A3A055E62869}" type="pres">
      <dgm:prSet presAssocID="{867A5370-9955-4F8E-98DE-8693DC8A5541}" presName="thickLine" presStyleLbl="alignNode1" presStyleIdx="2" presStyleCnt="11"/>
      <dgm:spPr/>
    </dgm:pt>
    <dgm:pt modelId="{BAF7A62A-916B-5949-B2D9-E4D80543A879}" type="pres">
      <dgm:prSet presAssocID="{867A5370-9955-4F8E-98DE-8693DC8A5541}" presName="horz1" presStyleCnt="0"/>
      <dgm:spPr/>
    </dgm:pt>
    <dgm:pt modelId="{20349178-96CB-674C-958C-4C3315389603}" type="pres">
      <dgm:prSet presAssocID="{867A5370-9955-4F8E-98DE-8693DC8A5541}" presName="tx1" presStyleLbl="revTx" presStyleIdx="2" presStyleCnt="11"/>
      <dgm:spPr/>
    </dgm:pt>
    <dgm:pt modelId="{B09425EA-05F2-644D-BDD8-38F30259F51B}" type="pres">
      <dgm:prSet presAssocID="{867A5370-9955-4F8E-98DE-8693DC8A5541}" presName="vert1" presStyleCnt="0"/>
      <dgm:spPr/>
    </dgm:pt>
    <dgm:pt modelId="{8A17781E-420F-A64F-B8E3-4368083C5259}" type="pres">
      <dgm:prSet presAssocID="{96106041-B401-4EC5-B201-3FF506131867}" presName="thickLine" presStyleLbl="alignNode1" presStyleIdx="3" presStyleCnt="11"/>
      <dgm:spPr/>
    </dgm:pt>
    <dgm:pt modelId="{72932638-81A0-7A43-A8BC-3A09CC91A622}" type="pres">
      <dgm:prSet presAssocID="{96106041-B401-4EC5-B201-3FF506131867}" presName="horz1" presStyleCnt="0"/>
      <dgm:spPr/>
    </dgm:pt>
    <dgm:pt modelId="{3F216303-C33F-4E42-B4DD-1B9328C980E7}" type="pres">
      <dgm:prSet presAssocID="{96106041-B401-4EC5-B201-3FF506131867}" presName="tx1" presStyleLbl="revTx" presStyleIdx="3" presStyleCnt="11"/>
      <dgm:spPr/>
    </dgm:pt>
    <dgm:pt modelId="{437DB65A-4D19-F54E-B8A0-51A9B1DEC119}" type="pres">
      <dgm:prSet presAssocID="{96106041-B401-4EC5-B201-3FF506131867}" presName="vert1" presStyleCnt="0"/>
      <dgm:spPr/>
    </dgm:pt>
    <dgm:pt modelId="{CE9A9D0C-F665-664B-8026-40A77AEB1BA4}" type="pres">
      <dgm:prSet presAssocID="{4BB2CBC5-8A38-47DB-BDD3-5B6B69F70155}" presName="thickLine" presStyleLbl="alignNode1" presStyleIdx="4" presStyleCnt="11"/>
      <dgm:spPr/>
    </dgm:pt>
    <dgm:pt modelId="{E2CBADA6-56FD-0C40-98CA-C4F700C1AEAD}" type="pres">
      <dgm:prSet presAssocID="{4BB2CBC5-8A38-47DB-BDD3-5B6B69F70155}" presName="horz1" presStyleCnt="0"/>
      <dgm:spPr/>
    </dgm:pt>
    <dgm:pt modelId="{36CDDDFD-F8F5-A34C-A34A-1B9C451A6F14}" type="pres">
      <dgm:prSet presAssocID="{4BB2CBC5-8A38-47DB-BDD3-5B6B69F70155}" presName="tx1" presStyleLbl="revTx" presStyleIdx="4" presStyleCnt="11"/>
      <dgm:spPr/>
    </dgm:pt>
    <dgm:pt modelId="{4113B32F-6CBE-0044-89CA-954D96D0F628}" type="pres">
      <dgm:prSet presAssocID="{4BB2CBC5-8A38-47DB-BDD3-5B6B69F70155}" presName="vert1" presStyleCnt="0"/>
      <dgm:spPr/>
    </dgm:pt>
    <dgm:pt modelId="{881328EE-1592-744A-9893-623EB266C417}" type="pres">
      <dgm:prSet presAssocID="{B0A39199-376D-4E97-A5F4-0E6686872C4A}" presName="thickLine" presStyleLbl="alignNode1" presStyleIdx="5" presStyleCnt="11"/>
      <dgm:spPr/>
    </dgm:pt>
    <dgm:pt modelId="{81A5ADD4-8D88-2F47-8E04-C7E9F2596304}" type="pres">
      <dgm:prSet presAssocID="{B0A39199-376D-4E97-A5F4-0E6686872C4A}" presName="horz1" presStyleCnt="0"/>
      <dgm:spPr/>
    </dgm:pt>
    <dgm:pt modelId="{E3FAC82C-4FE5-5B4D-82D7-9264201ACFF2}" type="pres">
      <dgm:prSet presAssocID="{B0A39199-376D-4E97-A5F4-0E6686872C4A}" presName="tx1" presStyleLbl="revTx" presStyleIdx="5" presStyleCnt="11"/>
      <dgm:spPr/>
    </dgm:pt>
    <dgm:pt modelId="{AB4AC9BC-EA5F-044D-ADC2-B47F612956B7}" type="pres">
      <dgm:prSet presAssocID="{B0A39199-376D-4E97-A5F4-0E6686872C4A}" presName="vert1" presStyleCnt="0"/>
      <dgm:spPr/>
    </dgm:pt>
    <dgm:pt modelId="{3D535E43-2648-3C4C-A86C-AE81A069B61D}" type="pres">
      <dgm:prSet presAssocID="{881E72C4-0F9B-4DBC-8B87-8781297BBDB8}" presName="thickLine" presStyleLbl="alignNode1" presStyleIdx="6" presStyleCnt="11"/>
      <dgm:spPr/>
    </dgm:pt>
    <dgm:pt modelId="{72A5A26A-08AD-2D49-B556-BB66E4D1D1D8}" type="pres">
      <dgm:prSet presAssocID="{881E72C4-0F9B-4DBC-8B87-8781297BBDB8}" presName="horz1" presStyleCnt="0"/>
      <dgm:spPr/>
    </dgm:pt>
    <dgm:pt modelId="{2C8EA404-4AA4-534A-8D18-5CD4784BEB79}" type="pres">
      <dgm:prSet presAssocID="{881E72C4-0F9B-4DBC-8B87-8781297BBDB8}" presName="tx1" presStyleLbl="revTx" presStyleIdx="6" presStyleCnt="11"/>
      <dgm:spPr/>
    </dgm:pt>
    <dgm:pt modelId="{A1924442-FE66-2B48-BFAF-449F8F12CF20}" type="pres">
      <dgm:prSet presAssocID="{881E72C4-0F9B-4DBC-8B87-8781297BBDB8}" presName="vert1" presStyleCnt="0"/>
      <dgm:spPr/>
    </dgm:pt>
    <dgm:pt modelId="{DAE9DD70-845E-5648-A737-4EBF4D31642D}" type="pres">
      <dgm:prSet presAssocID="{A4B0E6D4-CDFD-48DA-A71C-ED564D6A6E43}" presName="thickLine" presStyleLbl="alignNode1" presStyleIdx="7" presStyleCnt="11"/>
      <dgm:spPr/>
    </dgm:pt>
    <dgm:pt modelId="{9A7A760F-72D0-A747-AF89-5718E0E3CF7F}" type="pres">
      <dgm:prSet presAssocID="{A4B0E6D4-CDFD-48DA-A71C-ED564D6A6E43}" presName="horz1" presStyleCnt="0"/>
      <dgm:spPr/>
    </dgm:pt>
    <dgm:pt modelId="{DFD7C113-56DD-3748-BB41-ACE25114E2F2}" type="pres">
      <dgm:prSet presAssocID="{A4B0E6D4-CDFD-48DA-A71C-ED564D6A6E43}" presName="tx1" presStyleLbl="revTx" presStyleIdx="7" presStyleCnt="11"/>
      <dgm:spPr/>
    </dgm:pt>
    <dgm:pt modelId="{3F9CFF52-24D3-F444-8063-7523A454B67A}" type="pres">
      <dgm:prSet presAssocID="{A4B0E6D4-CDFD-48DA-A71C-ED564D6A6E43}" presName="vert1" presStyleCnt="0"/>
      <dgm:spPr/>
    </dgm:pt>
    <dgm:pt modelId="{EEECF357-A3AC-AC47-A701-E52B44151A2B}" type="pres">
      <dgm:prSet presAssocID="{4CF45E90-B285-FA47-85FB-0D5E8056EFC7}" presName="thickLine" presStyleLbl="alignNode1" presStyleIdx="8" presStyleCnt="11"/>
      <dgm:spPr/>
    </dgm:pt>
    <dgm:pt modelId="{C4BD3C41-0111-DB40-98C9-C5F3A9B86781}" type="pres">
      <dgm:prSet presAssocID="{4CF45E90-B285-FA47-85FB-0D5E8056EFC7}" presName="horz1" presStyleCnt="0"/>
      <dgm:spPr/>
    </dgm:pt>
    <dgm:pt modelId="{A72DDE5D-B070-C049-A6B1-A3D7E342E520}" type="pres">
      <dgm:prSet presAssocID="{4CF45E90-B285-FA47-85FB-0D5E8056EFC7}" presName="tx1" presStyleLbl="revTx" presStyleIdx="8" presStyleCnt="11"/>
      <dgm:spPr/>
    </dgm:pt>
    <dgm:pt modelId="{84A4CF3C-1106-374C-9EA0-76A3B03ED26A}" type="pres">
      <dgm:prSet presAssocID="{4CF45E90-B285-FA47-85FB-0D5E8056EFC7}" presName="vert1" presStyleCnt="0"/>
      <dgm:spPr/>
    </dgm:pt>
    <dgm:pt modelId="{E5FF0970-5E7F-D14C-8DD9-8614C879D78A}" type="pres">
      <dgm:prSet presAssocID="{E3BCDCED-0E6E-8A48-A946-8B8EE38E7839}" presName="thickLine" presStyleLbl="alignNode1" presStyleIdx="9" presStyleCnt="11"/>
      <dgm:spPr/>
    </dgm:pt>
    <dgm:pt modelId="{8A01EB91-D20D-5741-9546-E51BB278DC4B}" type="pres">
      <dgm:prSet presAssocID="{E3BCDCED-0E6E-8A48-A946-8B8EE38E7839}" presName="horz1" presStyleCnt="0"/>
      <dgm:spPr/>
    </dgm:pt>
    <dgm:pt modelId="{0E36B6F6-BF72-644F-82DA-6211C32D0A4B}" type="pres">
      <dgm:prSet presAssocID="{E3BCDCED-0E6E-8A48-A946-8B8EE38E7839}" presName="tx1" presStyleLbl="revTx" presStyleIdx="9" presStyleCnt="11"/>
      <dgm:spPr/>
    </dgm:pt>
    <dgm:pt modelId="{11FED27C-E746-2343-8CA5-9F07DB529A0D}" type="pres">
      <dgm:prSet presAssocID="{E3BCDCED-0E6E-8A48-A946-8B8EE38E7839}" presName="vert1" presStyleCnt="0"/>
      <dgm:spPr/>
    </dgm:pt>
    <dgm:pt modelId="{DAAB62CF-795C-1246-A646-9195B281AB9D}" type="pres">
      <dgm:prSet presAssocID="{E18961DD-624A-8A4D-A4C0-0A9CA2C5838C}" presName="thickLine" presStyleLbl="alignNode1" presStyleIdx="10" presStyleCnt="11"/>
      <dgm:spPr/>
    </dgm:pt>
    <dgm:pt modelId="{4AB8FDDC-A971-614B-B44C-9DF9F9675543}" type="pres">
      <dgm:prSet presAssocID="{E18961DD-624A-8A4D-A4C0-0A9CA2C5838C}" presName="horz1" presStyleCnt="0"/>
      <dgm:spPr/>
    </dgm:pt>
    <dgm:pt modelId="{4A40CE83-1909-3945-B609-17A5B4ECBEB4}" type="pres">
      <dgm:prSet presAssocID="{E18961DD-624A-8A4D-A4C0-0A9CA2C5838C}" presName="tx1" presStyleLbl="revTx" presStyleIdx="10" presStyleCnt="11"/>
      <dgm:spPr/>
    </dgm:pt>
    <dgm:pt modelId="{594D6250-3585-2F4C-AD28-D323B89E28F4}" type="pres">
      <dgm:prSet presAssocID="{E18961DD-624A-8A4D-A4C0-0A9CA2C5838C}" presName="vert1" presStyleCnt="0"/>
      <dgm:spPr/>
    </dgm:pt>
  </dgm:ptLst>
  <dgm:cxnLst>
    <dgm:cxn modelId="{B6EAC003-1275-904C-A8F3-4B2CF74BF27C}" srcId="{C3673B88-A5C3-4F69-8D5E-57DD5F17918B}" destId="{4CF45E90-B285-FA47-85FB-0D5E8056EFC7}" srcOrd="8" destOrd="0" parTransId="{DCB6F7B8-8724-CA40-A159-1598A6FE5494}" sibTransId="{299F3A1D-7DEE-EC45-8427-DB0D378E7097}"/>
    <dgm:cxn modelId="{FC598C18-368A-7C43-A5D4-B4117694A6DC}" type="presOf" srcId="{B0A39199-376D-4E97-A5F4-0E6686872C4A}" destId="{E3FAC82C-4FE5-5B4D-82D7-9264201ACFF2}" srcOrd="0" destOrd="0" presId="urn:microsoft.com/office/officeart/2008/layout/LinedList"/>
    <dgm:cxn modelId="{2C80BD2C-1446-4CD2-979D-3945E24CF4EF}" srcId="{C3673B88-A5C3-4F69-8D5E-57DD5F17918B}" destId="{881E72C4-0F9B-4DBC-8B87-8781297BBDB8}" srcOrd="6" destOrd="0" parTransId="{A5FA5BA8-686D-4243-93D1-B80E69124A69}" sibTransId="{9CB98775-1A56-4313-9174-3627F5ACEFBF}"/>
    <dgm:cxn modelId="{CFE36D3D-5BE2-C04C-9B1B-08E939E54995}" type="presOf" srcId="{C3673B88-A5C3-4F69-8D5E-57DD5F17918B}" destId="{190F5D2A-5414-F848-8D24-BD7427479951}" srcOrd="0" destOrd="0" presId="urn:microsoft.com/office/officeart/2008/layout/LinedList"/>
    <dgm:cxn modelId="{63ADE043-267A-E84C-87F0-4B7731677F48}" type="presOf" srcId="{867A5370-9955-4F8E-98DE-8693DC8A5541}" destId="{20349178-96CB-674C-958C-4C3315389603}" srcOrd="0" destOrd="0" presId="urn:microsoft.com/office/officeart/2008/layout/LinedList"/>
    <dgm:cxn modelId="{19ADBA48-7EFC-3241-A373-7DD7597CA618}" srcId="{C3673B88-A5C3-4F69-8D5E-57DD5F17918B}" destId="{E3BCDCED-0E6E-8A48-A946-8B8EE38E7839}" srcOrd="9" destOrd="0" parTransId="{3483F824-0A94-6A43-A188-A801314D3F77}" sibTransId="{DFF1B387-2A4B-1F4B-B117-61478C75B65E}"/>
    <dgm:cxn modelId="{D3A3554B-7296-4A2D-A2C3-DF1C10A49AC2}" srcId="{C3673B88-A5C3-4F69-8D5E-57DD5F17918B}" destId="{B1434E69-888D-404B-8EB7-E641BDB148A2}" srcOrd="0" destOrd="0" parTransId="{CD7C83F3-C6AC-4688-9468-D2C981C9BB51}" sibTransId="{F4E6F3BD-78BF-4C19-985C-C8DD4AE7BAAF}"/>
    <dgm:cxn modelId="{C547C051-6D64-934D-96E1-4C67693B5A61}" type="presOf" srcId="{A4B0E6D4-CDFD-48DA-A71C-ED564D6A6E43}" destId="{DFD7C113-56DD-3748-BB41-ACE25114E2F2}" srcOrd="0" destOrd="0" presId="urn:microsoft.com/office/officeart/2008/layout/LinedList"/>
    <dgm:cxn modelId="{7B7E5163-F186-44F3-9724-E1AD52F1F2B4}" srcId="{C3673B88-A5C3-4F69-8D5E-57DD5F17918B}" destId="{96106041-B401-4EC5-B201-3FF506131867}" srcOrd="3" destOrd="0" parTransId="{E4DE9D19-194C-4B1B-807A-F3A927C0FF57}" sibTransId="{5C27FE44-B209-489C-8892-75277CC42CB4}"/>
    <dgm:cxn modelId="{A1F52364-5AAB-49D0-BE0E-5D45A260575D}" srcId="{C3673B88-A5C3-4F69-8D5E-57DD5F17918B}" destId="{A4B0E6D4-CDFD-48DA-A71C-ED564D6A6E43}" srcOrd="7" destOrd="0" parTransId="{AAB65FEC-344C-4F78-8E54-3CAAA1579D1C}" sibTransId="{0181D0EF-D701-4840-95DC-98713EAF9E34}"/>
    <dgm:cxn modelId="{31C8DE66-6BCF-4D22-B823-AAE08792DD7E}" srcId="{C3673B88-A5C3-4F69-8D5E-57DD5F17918B}" destId="{867A5370-9955-4F8E-98DE-8693DC8A5541}" srcOrd="2" destOrd="0" parTransId="{4E00512D-B1C7-46D5-BEAC-AD69DAC58724}" sibTransId="{8F440F5A-4193-4506-BC9F-55742B4AD0A4}"/>
    <dgm:cxn modelId="{27E5F66B-9160-854B-9ED4-D309901F3DA0}" type="presOf" srcId="{F21E82DE-5559-4E5C-B594-F16DCA88BFAA}" destId="{AFB0BD27-6E22-494C-94A5-71993A1F5212}" srcOrd="0" destOrd="0" presId="urn:microsoft.com/office/officeart/2008/layout/LinedList"/>
    <dgm:cxn modelId="{635D0F70-1EE6-8B4D-856E-5D19E06A2EE0}" type="presOf" srcId="{4BB2CBC5-8A38-47DB-BDD3-5B6B69F70155}" destId="{36CDDDFD-F8F5-A34C-A34A-1B9C451A6F14}" srcOrd="0" destOrd="0" presId="urn:microsoft.com/office/officeart/2008/layout/LinedList"/>
    <dgm:cxn modelId="{E4191F75-CE39-B746-BAAD-68B448E4E080}" type="presOf" srcId="{881E72C4-0F9B-4DBC-8B87-8781297BBDB8}" destId="{2C8EA404-4AA4-534A-8D18-5CD4784BEB79}" srcOrd="0" destOrd="0" presId="urn:microsoft.com/office/officeart/2008/layout/LinedList"/>
    <dgm:cxn modelId="{4CA2DB78-289E-2648-B561-00C648BD5B6D}" type="presOf" srcId="{96106041-B401-4EC5-B201-3FF506131867}" destId="{3F216303-C33F-4E42-B4DD-1B9328C980E7}" srcOrd="0" destOrd="0" presId="urn:microsoft.com/office/officeart/2008/layout/LinedList"/>
    <dgm:cxn modelId="{03DB0F8B-1D9E-7540-92F9-87B899319A93}" type="presOf" srcId="{E18961DD-624A-8A4D-A4C0-0A9CA2C5838C}" destId="{4A40CE83-1909-3945-B609-17A5B4ECBEB4}" srcOrd="0" destOrd="0" presId="urn:microsoft.com/office/officeart/2008/layout/LinedList"/>
    <dgm:cxn modelId="{0D134794-B82F-4526-989D-A2049CF8055B}" srcId="{C3673B88-A5C3-4F69-8D5E-57DD5F17918B}" destId="{4BB2CBC5-8A38-47DB-BDD3-5B6B69F70155}" srcOrd="4" destOrd="0" parTransId="{9CF9B459-1D4A-41E4-988D-79AECCD33FBF}" sibTransId="{E2A37253-0DD1-4F02-82A5-87CA91AA6F1D}"/>
    <dgm:cxn modelId="{9B26AAA2-0755-464C-9D9E-146B1E940192}" srcId="{C3673B88-A5C3-4F69-8D5E-57DD5F17918B}" destId="{B0A39199-376D-4E97-A5F4-0E6686872C4A}" srcOrd="5" destOrd="0" parTransId="{13458E88-0467-4F63-8623-43107DDA5D5E}" sibTransId="{116E182E-4F17-477C-8136-C1276E8F19BA}"/>
    <dgm:cxn modelId="{409894AF-AE57-4D40-9F80-C59448CF2FE0}" type="presOf" srcId="{B1434E69-888D-404B-8EB7-E641BDB148A2}" destId="{18F32AE5-E868-3E4F-88B1-5650334FEB98}" srcOrd="0" destOrd="0" presId="urn:microsoft.com/office/officeart/2008/layout/LinedList"/>
    <dgm:cxn modelId="{C3D901C6-678B-4044-ADD6-659C15F7F42D}" srcId="{C3673B88-A5C3-4F69-8D5E-57DD5F17918B}" destId="{E18961DD-624A-8A4D-A4C0-0A9CA2C5838C}" srcOrd="10" destOrd="0" parTransId="{9FAF6B58-E0CC-AA42-A939-3DDA7076FE08}" sibTransId="{25C7AE9B-6C64-574E-A05C-E3677417CD0A}"/>
    <dgm:cxn modelId="{7B8FC8D3-47D5-D643-B1B3-66358E5B534F}" type="presOf" srcId="{4CF45E90-B285-FA47-85FB-0D5E8056EFC7}" destId="{A72DDE5D-B070-C049-A6B1-A3D7E342E520}" srcOrd="0" destOrd="0" presId="urn:microsoft.com/office/officeart/2008/layout/LinedList"/>
    <dgm:cxn modelId="{6116B5E8-AB0F-4BBB-AC35-4CCC837DF311}" srcId="{C3673B88-A5C3-4F69-8D5E-57DD5F17918B}" destId="{F21E82DE-5559-4E5C-B594-F16DCA88BFAA}" srcOrd="1" destOrd="0" parTransId="{86ABBE57-B4EE-479C-A2A9-404F72C036E9}" sibTransId="{9212F955-F7B2-473B-8C4C-D5CE929D867B}"/>
    <dgm:cxn modelId="{7FEAE7ED-8B72-9145-A05D-87C8BE886DCD}" type="presOf" srcId="{E3BCDCED-0E6E-8A48-A946-8B8EE38E7839}" destId="{0E36B6F6-BF72-644F-82DA-6211C32D0A4B}" srcOrd="0" destOrd="0" presId="urn:microsoft.com/office/officeart/2008/layout/LinedList"/>
    <dgm:cxn modelId="{C22E0487-B5B7-A145-9369-7D96C1B8BEC8}" type="presParOf" srcId="{190F5D2A-5414-F848-8D24-BD7427479951}" destId="{F93FB69F-0730-0D4A-8694-D85751271DE0}" srcOrd="0" destOrd="0" presId="urn:microsoft.com/office/officeart/2008/layout/LinedList"/>
    <dgm:cxn modelId="{3E7CA9A7-88B7-DC46-B7E0-6C0D7B693E07}" type="presParOf" srcId="{190F5D2A-5414-F848-8D24-BD7427479951}" destId="{8546651B-EF5B-3A41-9FA3-71051E7709FA}" srcOrd="1" destOrd="0" presId="urn:microsoft.com/office/officeart/2008/layout/LinedList"/>
    <dgm:cxn modelId="{D3A8C154-E8DC-9B4D-8487-BA4EED3D44EB}" type="presParOf" srcId="{8546651B-EF5B-3A41-9FA3-71051E7709FA}" destId="{18F32AE5-E868-3E4F-88B1-5650334FEB98}" srcOrd="0" destOrd="0" presId="urn:microsoft.com/office/officeart/2008/layout/LinedList"/>
    <dgm:cxn modelId="{CEECB89E-39AE-854A-855A-3318431B5B14}" type="presParOf" srcId="{8546651B-EF5B-3A41-9FA3-71051E7709FA}" destId="{795ADECF-B21C-5B42-AEE8-018565A60C0A}" srcOrd="1" destOrd="0" presId="urn:microsoft.com/office/officeart/2008/layout/LinedList"/>
    <dgm:cxn modelId="{D2BD0572-D32B-204C-A7AB-1C999293E92E}" type="presParOf" srcId="{190F5D2A-5414-F848-8D24-BD7427479951}" destId="{C098056B-317A-7F41-A695-5C52F804B700}" srcOrd="2" destOrd="0" presId="urn:microsoft.com/office/officeart/2008/layout/LinedList"/>
    <dgm:cxn modelId="{1282943E-2742-9040-A474-1424695AEA39}" type="presParOf" srcId="{190F5D2A-5414-F848-8D24-BD7427479951}" destId="{957C05F9-8145-F748-A79B-35BD12846949}" srcOrd="3" destOrd="0" presId="urn:microsoft.com/office/officeart/2008/layout/LinedList"/>
    <dgm:cxn modelId="{180C63FC-ACED-F645-9CDC-F062C4E5CE17}" type="presParOf" srcId="{957C05F9-8145-F748-A79B-35BD12846949}" destId="{AFB0BD27-6E22-494C-94A5-71993A1F5212}" srcOrd="0" destOrd="0" presId="urn:microsoft.com/office/officeart/2008/layout/LinedList"/>
    <dgm:cxn modelId="{0633F687-C777-F34B-A442-256A82F01A42}" type="presParOf" srcId="{957C05F9-8145-F748-A79B-35BD12846949}" destId="{D3EF31B8-AC2B-2844-B09E-DC4EEBA4BC67}" srcOrd="1" destOrd="0" presId="urn:microsoft.com/office/officeart/2008/layout/LinedList"/>
    <dgm:cxn modelId="{5CEA8D13-4E34-B74D-BA1D-41DEB7F189A1}" type="presParOf" srcId="{190F5D2A-5414-F848-8D24-BD7427479951}" destId="{2B29BA8C-ABBC-F744-ADB2-A3A055E62869}" srcOrd="4" destOrd="0" presId="urn:microsoft.com/office/officeart/2008/layout/LinedList"/>
    <dgm:cxn modelId="{8C7D98D2-B3DF-7145-9E05-01FF0CACD6EE}" type="presParOf" srcId="{190F5D2A-5414-F848-8D24-BD7427479951}" destId="{BAF7A62A-916B-5949-B2D9-E4D80543A879}" srcOrd="5" destOrd="0" presId="urn:microsoft.com/office/officeart/2008/layout/LinedList"/>
    <dgm:cxn modelId="{9C11222E-B643-8A4C-A898-044AF6812156}" type="presParOf" srcId="{BAF7A62A-916B-5949-B2D9-E4D80543A879}" destId="{20349178-96CB-674C-958C-4C3315389603}" srcOrd="0" destOrd="0" presId="urn:microsoft.com/office/officeart/2008/layout/LinedList"/>
    <dgm:cxn modelId="{D4E1EF12-7525-1A4B-9B1F-641FD285CA0B}" type="presParOf" srcId="{BAF7A62A-916B-5949-B2D9-E4D80543A879}" destId="{B09425EA-05F2-644D-BDD8-38F30259F51B}" srcOrd="1" destOrd="0" presId="urn:microsoft.com/office/officeart/2008/layout/LinedList"/>
    <dgm:cxn modelId="{F67D5892-9007-544D-8BC7-AAFAAFFCA045}" type="presParOf" srcId="{190F5D2A-5414-F848-8D24-BD7427479951}" destId="{8A17781E-420F-A64F-B8E3-4368083C5259}" srcOrd="6" destOrd="0" presId="urn:microsoft.com/office/officeart/2008/layout/LinedList"/>
    <dgm:cxn modelId="{9E0C1898-C1B2-E242-AE2F-413E57410ECF}" type="presParOf" srcId="{190F5D2A-5414-F848-8D24-BD7427479951}" destId="{72932638-81A0-7A43-A8BC-3A09CC91A622}" srcOrd="7" destOrd="0" presId="urn:microsoft.com/office/officeart/2008/layout/LinedList"/>
    <dgm:cxn modelId="{FF19E29C-4DBA-F544-AB2B-02AD6BF05E75}" type="presParOf" srcId="{72932638-81A0-7A43-A8BC-3A09CC91A622}" destId="{3F216303-C33F-4E42-B4DD-1B9328C980E7}" srcOrd="0" destOrd="0" presId="urn:microsoft.com/office/officeart/2008/layout/LinedList"/>
    <dgm:cxn modelId="{FDC80E02-2D2D-474D-9AC1-D7D410230F6E}" type="presParOf" srcId="{72932638-81A0-7A43-A8BC-3A09CC91A622}" destId="{437DB65A-4D19-F54E-B8A0-51A9B1DEC119}" srcOrd="1" destOrd="0" presId="urn:microsoft.com/office/officeart/2008/layout/LinedList"/>
    <dgm:cxn modelId="{E7E7DEC5-D296-0243-99BC-0E8A63A361E1}" type="presParOf" srcId="{190F5D2A-5414-F848-8D24-BD7427479951}" destId="{CE9A9D0C-F665-664B-8026-40A77AEB1BA4}" srcOrd="8" destOrd="0" presId="urn:microsoft.com/office/officeart/2008/layout/LinedList"/>
    <dgm:cxn modelId="{FC5B3D70-7EA0-BB45-9254-E25AF2985EA1}" type="presParOf" srcId="{190F5D2A-5414-F848-8D24-BD7427479951}" destId="{E2CBADA6-56FD-0C40-98CA-C4F700C1AEAD}" srcOrd="9" destOrd="0" presId="urn:microsoft.com/office/officeart/2008/layout/LinedList"/>
    <dgm:cxn modelId="{67192CBE-9262-5742-A058-2CC9338E0E66}" type="presParOf" srcId="{E2CBADA6-56FD-0C40-98CA-C4F700C1AEAD}" destId="{36CDDDFD-F8F5-A34C-A34A-1B9C451A6F14}" srcOrd="0" destOrd="0" presId="urn:microsoft.com/office/officeart/2008/layout/LinedList"/>
    <dgm:cxn modelId="{871F586E-29CF-7141-870B-ADDB8B174752}" type="presParOf" srcId="{E2CBADA6-56FD-0C40-98CA-C4F700C1AEAD}" destId="{4113B32F-6CBE-0044-89CA-954D96D0F628}" srcOrd="1" destOrd="0" presId="urn:microsoft.com/office/officeart/2008/layout/LinedList"/>
    <dgm:cxn modelId="{A28EA0CB-19EB-124E-8FFB-C4BF16F175FC}" type="presParOf" srcId="{190F5D2A-5414-F848-8D24-BD7427479951}" destId="{881328EE-1592-744A-9893-623EB266C417}" srcOrd="10" destOrd="0" presId="urn:microsoft.com/office/officeart/2008/layout/LinedList"/>
    <dgm:cxn modelId="{D0787A61-7B18-6C44-8DCE-1CBE6B23C016}" type="presParOf" srcId="{190F5D2A-5414-F848-8D24-BD7427479951}" destId="{81A5ADD4-8D88-2F47-8E04-C7E9F2596304}" srcOrd="11" destOrd="0" presId="urn:microsoft.com/office/officeart/2008/layout/LinedList"/>
    <dgm:cxn modelId="{F737D4B9-A0DF-604A-AAE4-4D9D9E4ACAD2}" type="presParOf" srcId="{81A5ADD4-8D88-2F47-8E04-C7E9F2596304}" destId="{E3FAC82C-4FE5-5B4D-82D7-9264201ACFF2}" srcOrd="0" destOrd="0" presId="urn:microsoft.com/office/officeart/2008/layout/LinedList"/>
    <dgm:cxn modelId="{4078E917-C644-4944-AC68-ABC8C7D87CCE}" type="presParOf" srcId="{81A5ADD4-8D88-2F47-8E04-C7E9F2596304}" destId="{AB4AC9BC-EA5F-044D-ADC2-B47F612956B7}" srcOrd="1" destOrd="0" presId="urn:microsoft.com/office/officeart/2008/layout/LinedList"/>
    <dgm:cxn modelId="{DDEE94D5-45B4-0942-8041-3D58D76D83B8}" type="presParOf" srcId="{190F5D2A-5414-F848-8D24-BD7427479951}" destId="{3D535E43-2648-3C4C-A86C-AE81A069B61D}" srcOrd="12" destOrd="0" presId="urn:microsoft.com/office/officeart/2008/layout/LinedList"/>
    <dgm:cxn modelId="{5C2709FA-B5E4-3147-BE10-EFF5CF583D20}" type="presParOf" srcId="{190F5D2A-5414-F848-8D24-BD7427479951}" destId="{72A5A26A-08AD-2D49-B556-BB66E4D1D1D8}" srcOrd="13" destOrd="0" presId="urn:microsoft.com/office/officeart/2008/layout/LinedList"/>
    <dgm:cxn modelId="{7364BA72-17F0-714D-9918-A1DA50035D40}" type="presParOf" srcId="{72A5A26A-08AD-2D49-B556-BB66E4D1D1D8}" destId="{2C8EA404-4AA4-534A-8D18-5CD4784BEB79}" srcOrd="0" destOrd="0" presId="urn:microsoft.com/office/officeart/2008/layout/LinedList"/>
    <dgm:cxn modelId="{19525B6B-C587-2A4C-8EF8-61E85ED64C9F}" type="presParOf" srcId="{72A5A26A-08AD-2D49-B556-BB66E4D1D1D8}" destId="{A1924442-FE66-2B48-BFAF-449F8F12CF20}" srcOrd="1" destOrd="0" presId="urn:microsoft.com/office/officeart/2008/layout/LinedList"/>
    <dgm:cxn modelId="{A04608B7-1B0F-C040-9A44-4CA523C224B7}" type="presParOf" srcId="{190F5D2A-5414-F848-8D24-BD7427479951}" destId="{DAE9DD70-845E-5648-A737-4EBF4D31642D}" srcOrd="14" destOrd="0" presId="urn:microsoft.com/office/officeart/2008/layout/LinedList"/>
    <dgm:cxn modelId="{368DC9D3-801A-BA43-825C-4C882F54A363}" type="presParOf" srcId="{190F5D2A-5414-F848-8D24-BD7427479951}" destId="{9A7A760F-72D0-A747-AF89-5718E0E3CF7F}" srcOrd="15" destOrd="0" presId="urn:microsoft.com/office/officeart/2008/layout/LinedList"/>
    <dgm:cxn modelId="{C3E9722B-1C0D-804F-A8DD-4799C865DA73}" type="presParOf" srcId="{9A7A760F-72D0-A747-AF89-5718E0E3CF7F}" destId="{DFD7C113-56DD-3748-BB41-ACE25114E2F2}" srcOrd="0" destOrd="0" presId="urn:microsoft.com/office/officeart/2008/layout/LinedList"/>
    <dgm:cxn modelId="{E2448C8A-04FB-5F43-A984-4563CFB3D550}" type="presParOf" srcId="{9A7A760F-72D0-A747-AF89-5718E0E3CF7F}" destId="{3F9CFF52-24D3-F444-8063-7523A454B67A}" srcOrd="1" destOrd="0" presId="urn:microsoft.com/office/officeart/2008/layout/LinedList"/>
    <dgm:cxn modelId="{8B12F41F-8CCD-244A-89DB-BB72DF56AF57}" type="presParOf" srcId="{190F5D2A-5414-F848-8D24-BD7427479951}" destId="{EEECF357-A3AC-AC47-A701-E52B44151A2B}" srcOrd="16" destOrd="0" presId="urn:microsoft.com/office/officeart/2008/layout/LinedList"/>
    <dgm:cxn modelId="{AC0AF8C4-4968-0549-B7A8-3B2BF4951226}" type="presParOf" srcId="{190F5D2A-5414-F848-8D24-BD7427479951}" destId="{C4BD3C41-0111-DB40-98C9-C5F3A9B86781}" srcOrd="17" destOrd="0" presId="urn:microsoft.com/office/officeart/2008/layout/LinedList"/>
    <dgm:cxn modelId="{9496630A-567A-044C-8FAA-966DCE89CE20}" type="presParOf" srcId="{C4BD3C41-0111-DB40-98C9-C5F3A9B86781}" destId="{A72DDE5D-B070-C049-A6B1-A3D7E342E520}" srcOrd="0" destOrd="0" presId="urn:microsoft.com/office/officeart/2008/layout/LinedList"/>
    <dgm:cxn modelId="{8AC0C592-A6EF-EA45-AA94-AF0DC96EC1D2}" type="presParOf" srcId="{C4BD3C41-0111-DB40-98C9-C5F3A9B86781}" destId="{84A4CF3C-1106-374C-9EA0-76A3B03ED26A}" srcOrd="1" destOrd="0" presId="urn:microsoft.com/office/officeart/2008/layout/LinedList"/>
    <dgm:cxn modelId="{F151468B-8CF2-D14D-A80E-33A369978247}" type="presParOf" srcId="{190F5D2A-5414-F848-8D24-BD7427479951}" destId="{E5FF0970-5E7F-D14C-8DD9-8614C879D78A}" srcOrd="18" destOrd="0" presId="urn:microsoft.com/office/officeart/2008/layout/LinedList"/>
    <dgm:cxn modelId="{13EB3427-2634-8E41-B558-AEA83C8CD53C}" type="presParOf" srcId="{190F5D2A-5414-F848-8D24-BD7427479951}" destId="{8A01EB91-D20D-5741-9546-E51BB278DC4B}" srcOrd="19" destOrd="0" presId="urn:microsoft.com/office/officeart/2008/layout/LinedList"/>
    <dgm:cxn modelId="{95935C16-595E-394A-AF19-3A704562DC2D}" type="presParOf" srcId="{8A01EB91-D20D-5741-9546-E51BB278DC4B}" destId="{0E36B6F6-BF72-644F-82DA-6211C32D0A4B}" srcOrd="0" destOrd="0" presId="urn:microsoft.com/office/officeart/2008/layout/LinedList"/>
    <dgm:cxn modelId="{D5C75EB2-49F6-D14C-82D3-57B14BAAA604}" type="presParOf" srcId="{8A01EB91-D20D-5741-9546-E51BB278DC4B}" destId="{11FED27C-E746-2343-8CA5-9F07DB529A0D}" srcOrd="1" destOrd="0" presId="urn:microsoft.com/office/officeart/2008/layout/LinedList"/>
    <dgm:cxn modelId="{60358428-43FE-3F43-A7A8-CFA6EFFEED5A}" type="presParOf" srcId="{190F5D2A-5414-F848-8D24-BD7427479951}" destId="{DAAB62CF-795C-1246-A646-9195B281AB9D}" srcOrd="20" destOrd="0" presId="urn:microsoft.com/office/officeart/2008/layout/LinedList"/>
    <dgm:cxn modelId="{ED41E4C8-CD85-334C-87AF-9C7FE4F6152E}" type="presParOf" srcId="{190F5D2A-5414-F848-8D24-BD7427479951}" destId="{4AB8FDDC-A971-614B-B44C-9DF9F9675543}" srcOrd="21" destOrd="0" presId="urn:microsoft.com/office/officeart/2008/layout/LinedList"/>
    <dgm:cxn modelId="{411E4AE1-0B04-7D4E-8013-6CF8D7EFC451}" type="presParOf" srcId="{4AB8FDDC-A971-614B-B44C-9DF9F9675543}" destId="{4A40CE83-1909-3945-B609-17A5B4ECBEB4}" srcOrd="0" destOrd="0" presId="urn:microsoft.com/office/officeart/2008/layout/LinedList"/>
    <dgm:cxn modelId="{AC518F46-C49F-8749-8D74-4709BF1180BD}" type="presParOf" srcId="{4AB8FDDC-A971-614B-B44C-9DF9F9675543}" destId="{594D6250-3585-2F4C-AD28-D323B89E28F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89687F-2465-4A83-BF07-B9850997DB63}"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E04BD03E-18B4-4C35-8333-96A9331030DC}">
      <dgm:prSet/>
      <dgm:spPr/>
      <dgm:t>
        <a:bodyPr/>
        <a:lstStyle/>
        <a:p>
          <a:r>
            <a:rPr lang="en-US"/>
            <a:t>What strategies can I use to address patterns of potential bias or inequity within my treatment team without creating defensiveness or conflict among staff?</a:t>
          </a:r>
        </a:p>
      </dgm:t>
    </dgm:pt>
    <dgm:pt modelId="{9D88F579-A9DA-470C-B9D0-F35F096F964A}" type="parTrans" cxnId="{FA31AFBC-4A37-4BAD-B023-A8C87B492613}">
      <dgm:prSet/>
      <dgm:spPr/>
      <dgm:t>
        <a:bodyPr/>
        <a:lstStyle/>
        <a:p>
          <a:endParaRPr lang="en-US"/>
        </a:p>
      </dgm:t>
    </dgm:pt>
    <dgm:pt modelId="{40CB1FE4-17D2-4A26-BBF6-D3EE7C5559D1}" type="sibTrans" cxnId="{FA31AFBC-4A37-4BAD-B023-A8C87B492613}">
      <dgm:prSet/>
      <dgm:spPr/>
      <dgm:t>
        <a:bodyPr/>
        <a:lstStyle/>
        <a:p>
          <a:endParaRPr lang="en-US"/>
        </a:p>
      </dgm:t>
    </dgm:pt>
    <dgm:pt modelId="{E26B8217-B5FC-4751-AFD6-AB53F96FCC3F}">
      <dgm:prSet/>
      <dgm:spPr/>
      <dgm:t>
        <a:bodyPr/>
        <a:lstStyle/>
        <a:p>
          <a:r>
            <a:rPr lang="en-US"/>
            <a:t>How can I continue supporting this client’s therapeutic progress while balancing clear program expectations—ensuring he is neither disproportionately penalized due to cultural or racial misunderstandings nor inadvertently allowed to bypass necessary boundaries or accountability?</a:t>
          </a:r>
        </a:p>
      </dgm:t>
    </dgm:pt>
    <dgm:pt modelId="{BA13A645-974A-4A5B-8897-820CD153928C}" type="parTrans" cxnId="{63DC4F9A-34FF-4046-94CE-9BAF2EB803CD}">
      <dgm:prSet/>
      <dgm:spPr/>
      <dgm:t>
        <a:bodyPr/>
        <a:lstStyle/>
        <a:p>
          <a:endParaRPr lang="en-US"/>
        </a:p>
      </dgm:t>
    </dgm:pt>
    <dgm:pt modelId="{45B581BD-DCC6-4C7C-A5B8-771AD47B68E8}" type="sibTrans" cxnId="{63DC4F9A-34FF-4046-94CE-9BAF2EB803CD}">
      <dgm:prSet/>
      <dgm:spPr/>
      <dgm:t>
        <a:bodyPr/>
        <a:lstStyle/>
        <a:p>
          <a:endParaRPr lang="en-US"/>
        </a:p>
      </dgm:t>
    </dgm:pt>
    <dgm:pt modelId="{5F45DCFA-E50B-5843-BCAF-F3A2C3CCDF63}" type="pres">
      <dgm:prSet presAssocID="{B189687F-2465-4A83-BF07-B9850997DB63}" presName="hierChild1" presStyleCnt="0">
        <dgm:presLayoutVars>
          <dgm:chPref val="1"/>
          <dgm:dir/>
          <dgm:animOne val="branch"/>
          <dgm:animLvl val="lvl"/>
          <dgm:resizeHandles/>
        </dgm:presLayoutVars>
      </dgm:prSet>
      <dgm:spPr/>
    </dgm:pt>
    <dgm:pt modelId="{4AF03271-D83F-E149-9FF8-2B8D00C82807}" type="pres">
      <dgm:prSet presAssocID="{E04BD03E-18B4-4C35-8333-96A9331030DC}" presName="hierRoot1" presStyleCnt="0"/>
      <dgm:spPr/>
    </dgm:pt>
    <dgm:pt modelId="{A8FD5287-EAAF-E345-8143-7D27DCFAD4A8}" type="pres">
      <dgm:prSet presAssocID="{E04BD03E-18B4-4C35-8333-96A9331030DC}" presName="composite" presStyleCnt="0"/>
      <dgm:spPr/>
    </dgm:pt>
    <dgm:pt modelId="{10664D2C-DF51-EA46-B95C-2222F8892CE3}" type="pres">
      <dgm:prSet presAssocID="{E04BD03E-18B4-4C35-8333-96A9331030DC}" presName="background" presStyleLbl="node0" presStyleIdx="0" presStyleCnt="2"/>
      <dgm:spPr/>
    </dgm:pt>
    <dgm:pt modelId="{FA3E6FD6-0930-864C-B22F-AB92D4FC5F0A}" type="pres">
      <dgm:prSet presAssocID="{E04BD03E-18B4-4C35-8333-96A9331030DC}" presName="text" presStyleLbl="fgAcc0" presStyleIdx="0" presStyleCnt="2">
        <dgm:presLayoutVars>
          <dgm:chPref val="3"/>
        </dgm:presLayoutVars>
      </dgm:prSet>
      <dgm:spPr/>
    </dgm:pt>
    <dgm:pt modelId="{E9D1FD23-758E-4747-B15C-8BC0EB4DCC57}" type="pres">
      <dgm:prSet presAssocID="{E04BD03E-18B4-4C35-8333-96A9331030DC}" presName="hierChild2" presStyleCnt="0"/>
      <dgm:spPr/>
    </dgm:pt>
    <dgm:pt modelId="{374C3C0B-B138-4F45-80C0-A8CF9951F673}" type="pres">
      <dgm:prSet presAssocID="{E26B8217-B5FC-4751-AFD6-AB53F96FCC3F}" presName="hierRoot1" presStyleCnt="0"/>
      <dgm:spPr/>
    </dgm:pt>
    <dgm:pt modelId="{8B8EE145-F5ED-7A4C-962A-84063BB80E2C}" type="pres">
      <dgm:prSet presAssocID="{E26B8217-B5FC-4751-AFD6-AB53F96FCC3F}" presName="composite" presStyleCnt="0"/>
      <dgm:spPr/>
    </dgm:pt>
    <dgm:pt modelId="{D96F300B-FA5F-BA44-B98B-ADD67F864117}" type="pres">
      <dgm:prSet presAssocID="{E26B8217-B5FC-4751-AFD6-AB53F96FCC3F}" presName="background" presStyleLbl="node0" presStyleIdx="1" presStyleCnt="2"/>
      <dgm:spPr/>
    </dgm:pt>
    <dgm:pt modelId="{0B62AEFB-1B3F-BE4D-8C34-DB3BBE7C5809}" type="pres">
      <dgm:prSet presAssocID="{E26B8217-B5FC-4751-AFD6-AB53F96FCC3F}" presName="text" presStyleLbl="fgAcc0" presStyleIdx="1" presStyleCnt="2">
        <dgm:presLayoutVars>
          <dgm:chPref val="3"/>
        </dgm:presLayoutVars>
      </dgm:prSet>
      <dgm:spPr/>
    </dgm:pt>
    <dgm:pt modelId="{C760CBC9-D506-C44E-B5D7-EB3F9860A239}" type="pres">
      <dgm:prSet presAssocID="{E26B8217-B5FC-4751-AFD6-AB53F96FCC3F}" presName="hierChild2" presStyleCnt="0"/>
      <dgm:spPr/>
    </dgm:pt>
  </dgm:ptLst>
  <dgm:cxnLst>
    <dgm:cxn modelId="{63DC4F9A-34FF-4046-94CE-9BAF2EB803CD}" srcId="{B189687F-2465-4A83-BF07-B9850997DB63}" destId="{E26B8217-B5FC-4751-AFD6-AB53F96FCC3F}" srcOrd="1" destOrd="0" parTransId="{BA13A645-974A-4A5B-8897-820CD153928C}" sibTransId="{45B581BD-DCC6-4C7C-A5B8-771AD47B68E8}"/>
    <dgm:cxn modelId="{D995BAB4-7BFB-C04A-864C-16076C9EE036}" type="presOf" srcId="{E04BD03E-18B4-4C35-8333-96A9331030DC}" destId="{FA3E6FD6-0930-864C-B22F-AB92D4FC5F0A}" srcOrd="0" destOrd="0" presId="urn:microsoft.com/office/officeart/2005/8/layout/hierarchy1"/>
    <dgm:cxn modelId="{F56982B9-A473-524A-8099-61957CDABA9C}" type="presOf" srcId="{B189687F-2465-4A83-BF07-B9850997DB63}" destId="{5F45DCFA-E50B-5843-BCAF-F3A2C3CCDF63}" srcOrd="0" destOrd="0" presId="urn:microsoft.com/office/officeart/2005/8/layout/hierarchy1"/>
    <dgm:cxn modelId="{FA31AFBC-4A37-4BAD-B023-A8C87B492613}" srcId="{B189687F-2465-4A83-BF07-B9850997DB63}" destId="{E04BD03E-18B4-4C35-8333-96A9331030DC}" srcOrd="0" destOrd="0" parTransId="{9D88F579-A9DA-470C-B9D0-F35F096F964A}" sibTransId="{40CB1FE4-17D2-4A26-BBF6-D3EE7C5559D1}"/>
    <dgm:cxn modelId="{615864DD-9244-564A-ABE9-72B521EB5000}" type="presOf" srcId="{E26B8217-B5FC-4751-AFD6-AB53F96FCC3F}" destId="{0B62AEFB-1B3F-BE4D-8C34-DB3BBE7C5809}" srcOrd="0" destOrd="0" presId="urn:microsoft.com/office/officeart/2005/8/layout/hierarchy1"/>
    <dgm:cxn modelId="{6E694D8F-87C6-8E41-8701-5C6E1C9120F6}" type="presParOf" srcId="{5F45DCFA-E50B-5843-BCAF-F3A2C3CCDF63}" destId="{4AF03271-D83F-E149-9FF8-2B8D00C82807}" srcOrd="0" destOrd="0" presId="urn:microsoft.com/office/officeart/2005/8/layout/hierarchy1"/>
    <dgm:cxn modelId="{A31E0C52-64BD-3547-8201-51A340C7E377}" type="presParOf" srcId="{4AF03271-D83F-E149-9FF8-2B8D00C82807}" destId="{A8FD5287-EAAF-E345-8143-7D27DCFAD4A8}" srcOrd="0" destOrd="0" presId="urn:microsoft.com/office/officeart/2005/8/layout/hierarchy1"/>
    <dgm:cxn modelId="{E464AAD7-4A1A-EF41-9B5F-5E7BFB582B71}" type="presParOf" srcId="{A8FD5287-EAAF-E345-8143-7D27DCFAD4A8}" destId="{10664D2C-DF51-EA46-B95C-2222F8892CE3}" srcOrd="0" destOrd="0" presId="urn:microsoft.com/office/officeart/2005/8/layout/hierarchy1"/>
    <dgm:cxn modelId="{B84C9348-B1FC-6148-B782-BBE6525AA3D1}" type="presParOf" srcId="{A8FD5287-EAAF-E345-8143-7D27DCFAD4A8}" destId="{FA3E6FD6-0930-864C-B22F-AB92D4FC5F0A}" srcOrd="1" destOrd="0" presId="urn:microsoft.com/office/officeart/2005/8/layout/hierarchy1"/>
    <dgm:cxn modelId="{6A8E4F97-49A4-BA40-9916-ECEDD4FE4809}" type="presParOf" srcId="{4AF03271-D83F-E149-9FF8-2B8D00C82807}" destId="{E9D1FD23-758E-4747-B15C-8BC0EB4DCC57}" srcOrd="1" destOrd="0" presId="urn:microsoft.com/office/officeart/2005/8/layout/hierarchy1"/>
    <dgm:cxn modelId="{9FC37522-8126-1C4E-A57B-B3CF488B04DD}" type="presParOf" srcId="{5F45DCFA-E50B-5843-BCAF-F3A2C3CCDF63}" destId="{374C3C0B-B138-4F45-80C0-A8CF9951F673}" srcOrd="1" destOrd="0" presId="urn:microsoft.com/office/officeart/2005/8/layout/hierarchy1"/>
    <dgm:cxn modelId="{75943C61-A25C-4D4E-856B-47B13241CB65}" type="presParOf" srcId="{374C3C0B-B138-4F45-80C0-A8CF9951F673}" destId="{8B8EE145-F5ED-7A4C-962A-84063BB80E2C}" srcOrd="0" destOrd="0" presId="urn:microsoft.com/office/officeart/2005/8/layout/hierarchy1"/>
    <dgm:cxn modelId="{A3F24219-EDC4-7043-B1DE-2A8920CC236B}" type="presParOf" srcId="{8B8EE145-F5ED-7A4C-962A-84063BB80E2C}" destId="{D96F300B-FA5F-BA44-B98B-ADD67F864117}" srcOrd="0" destOrd="0" presId="urn:microsoft.com/office/officeart/2005/8/layout/hierarchy1"/>
    <dgm:cxn modelId="{15FDF962-900A-F841-B8CC-C4AA4CEC4815}" type="presParOf" srcId="{8B8EE145-F5ED-7A4C-962A-84063BB80E2C}" destId="{0B62AEFB-1B3F-BE4D-8C34-DB3BBE7C5809}" srcOrd="1" destOrd="0" presId="urn:microsoft.com/office/officeart/2005/8/layout/hierarchy1"/>
    <dgm:cxn modelId="{7E6F123A-2523-474F-A425-7A7981F5D418}" type="presParOf" srcId="{374C3C0B-B138-4F45-80C0-A8CF9951F673}" destId="{C760CBC9-D506-C44E-B5D7-EB3F9860A23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3FB69F-0730-0D4A-8694-D85751271DE0}">
      <dsp:nvSpPr>
        <dsp:cNvPr id="0" name=""/>
        <dsp:cNvSpPr/>
      </dsp:nvSpPr>
      <dsp:spPr>
        <a:xfrm>
          <a:off x="0" y="2561"/>
          <a:ext cx="7424423"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F32AE5-E868-3E4F-88B1-5650334FEB98}">
      <dsp:nvSpPr>
        <dsp:cNvPr id="0" name=""/>
        <dsp:cNvSpPr/>
      </dsp:nvSpPr>
      <dsp:spPr>
        <a:xfrm>
          <a:off x="0" y="2561"/>
          <a:ext cx="7424423" cy="476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30 years old</a:t>
          </a:r>
        </a:p>
      </dsp:txBody>
      <dsp:txXfrm>
        <a:off x="0" y="2561"/>
        <a:ext cx="7424423" cy="476409"/>
      </dsp:txXfrm>
    </dsp:sp>
    <dsp:sp modelId="{C098056B-317A-7F41-A695-5C52F804B700}">
      <dsp:nvSpPr>
        <dsp:cNvPr id="0" name=""/>
        <dsp:cNvSpPr/>
      </dsp:nvSpPr>
      <dsp:spPr>
        <a:xfrm>
          <a:off x="0" y="478970"/>
          <a:ext cx="7424423"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B0BD27-6E22-494C-94A5-71993A1F5212}">
      <dsp:nvSpPr>
        <dsp:cNvPr id="0" name=""/>
        <dsp:cNvSpPr/>
      </dsp:nvSpPr>
      <dsp:spPr>
        <a:xfrm>
          <a:off x="0" y="478970"/>
          <a:ext cx="7424423" cy="476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CIS Male</a:t>
          </a:r>
        </a:p>
      </dsp:txBody>
      <dsp:txXfrm>
        <a:off x="0" y="478970"/>
        <a:ext cx="7424423" cy="476409"/>
      </dsp:txXfrm>
    </dsp:sp>
    <dsp:sp modelId="{2B29BA8C-ABBC-F744-ADB2-A3A055E62869}">
      <dsp:nvSpPr>
        <dsp:cNvPr id="0" name=""/>
        <dsp:cNvSpPr/>
      </dsp:nvSpPr>
      <dsp:spPr>
        <a:xfrm>
          <a:off x="0" y="955379"/>
          <a:ext cx="7424423"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349178-96CB-674C-958C-4C3315389603}">
      <dsp:nvSpPr>
        <dsp:cNvPr id="0" name=""/>
        <dsp:cNvSpPr/>
      </dsp:nvSpPr>
      <dsp:spPr>
        <a:xfrm>
          <a:off x="0" y="955379"/>
          <a:ext cx="7424423" cy="476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Single and Heterosexual</a:t>
          </a:r>
        </a:p>
      </dsp:txBody>
      <dsp:txXfrm>
        <a:off x="0" y="955379"/>
        <a:ext cx="7424423" cy="476409"/>
      </dsp:txXfrm>
    </dsp:sp>
    <dsp:sp modelId="{8A17781E-420F-A64F-B8E3-4368083C5259}">
      <dsp:nvSpPr>
        <dsp:cNvPr id="0" name=""/>
        <dsp:cNvSpPr/>
      </dsp:nvSpPr>
      <dsp:spPr>
        <a:xfrm>
          <a:off x="0" y="1431788"/>
          <a:ext cx="7424423"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F216303-C33F-4E42-B4DD-1B9328C980E7}">
      <dsp:nvSpPr>
        <dsp:cNvPr id="0" name=""/>
        <dsp:cNvSpPr/>
      </dsp:nvSpPr>
      <dsp:spPr>
        <a:xfrm>
          <a:off x="0" y="1431788"/>
          <a:ext cx="7424423" cy="476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African American  </a:t>
          </a:r>
        </a:p>
      </dsp:txBody>
      <dsp:txXfrm>
        <a:off x="0" y="1431788"/>
        <a:ext cx="7424423" cy="476409"/>
      </dsp:txXfrm>
    </dsp:sp>
    <dsp:sp modelId="{CE9A9D0C-F665-664B-8026-40A77AEB1BA4}">
      <dsp:nvSpPr>
        <dsp:cNvPr id="0" name=""/>
        <dsp:cNvSpPr/>
      </dsp:nvSpPr>
      <dsp:spPr>
        <a:xfrm>
          <a:off x="0" y="1908198"/>
          <a:ext cx="7424423"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CDDDFD-F8F5-A34C-A34A-1B9C451A6F14}">
      <dsp:nvSpPr>
        <dsp:cNvPr id="0" name=""/>
        <dsp:cNvSpPr/>
      </dsp:nvSpPr>
      <dsp:spPr>
        <a:xfrm>
          <a:off x="0" y="1908198"/>
          <a:ext cx="7424423" cy="476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Biological Parents </a:t>
          </a:r>
        </a:p>
      </dsp:txBody>
      <dsp:txXfrm>
        <a:off x="0" y="1908198"/>
        <a:ext cx="7424423" cy="476409"/>
      </dsp:txXfrm>
    </dsp:sp>
    <dsp:sp modelId="{881328EE-1592-744A-9893-623EB266C417}">
      <dsp:nvSpPr>
        <dsp:cNvPr id="0" name=""/>
        <dsp:cNvSpPr/>
      </dsp:nvSpPr>
      <dsp:spPr>
        <a:xfrm>
          <a:off x="0" y="2384607"/>
          <a:ext cx="7424423"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3FAC82C-4FE5-5B4D-82D7-9264201ACFF2}">
      <dsp:nvSpPr>
        <dsp:cNvPr id="0" name=""/>
        <dsp:cNvSpPr/>
      </dsp:nvSpPr>
      <dsp:spPr>
        <a:xfrm>
          <a:off x="0" y="2384607"/>
          <a:ext cx="7424423" cy="476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5 siblings ranging between ages 18 and 27</a:t>
          </a:r>
        </a:p>
      </dsp:txBody>
      <dsp:txXfrm>
        <a:off x="0" y="2384607"/>
        <a:ext cx="7424423" cy="476409"/>
      </dsp:txXfrm>
    </dsp:sp>
    <dsp:sp modelId="{3D535E43-2648-3C4C-A86C-AE81A069B61D}">
      <dsp:nvSpPr>
        <dsp:cNvPr id="0" name=""/>
        <dsp:cNvSpPr/>
      </dsp:nvSpPr>
      <dsp:spPr>
        <a:xfrm>
          <a:off x="0" y="2861016"/>
          <a:ext cx="7424423"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8EA404-4AA4-534A-8D18-5CD4784BEB79}">
      <dsp:nvSpPr>
        <dsp:cNvPr id="0" name=""/>
        <dsp:cNvSpPr/>
      </dsp:nvSpPr>
      <dsp:spPr>
        <a:xfrm>
          <a:off x="0" y="2861016"/>
          <a:ext cx="7424423" cy="476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a:t>High School Diploma and Medical Assistant Certificate </a:t>
          </a:r>
        </a:p>
      </dsp:txBody>
      <dsp:txXfrm>
        <a:off x="0" y="2861016"/>
        <a:ext cx="7424423" cy="476409"/>
      </dsp:txXfrm>
    </dsp:sp>
    <dsp:sp modelId="{DAE9DD70-845E-5648-A737-4EBF4D31642D}">
      <dsp:nvSpPr>
        <dsp:cNvPr id="0" name=""/>
        <dsp:cNvSpPr/>
      </dsp:nvSpPr>
      <dsp:spPr>
        <a:xfrm>
          <a:off x="0" y="3337425"/>
          <a:ext cx="7424423"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D7C113-56DD-3748-BB41-ACE25114E2F2}">
      <dsp:nvSpPr>
        <dsp:cNvPr id="0" name=""/>
        <dsp:cNvSpPr/>
      </dsp:nvSpPr>
      <dsp:spPr>
        <a:xfrm>
          <a:off x="0" y="3337425"/>
          <a:ext cx="7424423" cy="476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Wants to continue education but unsure of goals</a:t>
          </a:r>
        </a:p>
      </dsp:txBody>
      <dsp:txXfrm>
        <a:off x="0" y="3337425"/>
        <a:ext cx="7424423" cy="476409"/>
      </dsp:txXfrm>
    </dsp:sp>
    <dsp:sp modelId="{EEECF357-A3AC-AC47-A701-E52B44151A2B}">
      <dsp:nvSpPr>
        <dsp:cNvPr id="0" name=""/>
        <dsp:cNvSpPr/>
      </dsp:nvSpPr>
      <dsp:spPr>
        <a:xfrm>
          <a:off x="0" y="3813835"/>
          <a:ext cx="7424423"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2DDE5D-B070-C049-A6B1-A3D7E342E520}">
      <dsp:nvSpPr>
        <dsp:cNvPr id="0" name=""/>
        <dsp:cNvSpPr/>
      </dsp:nvSpPr>
      <dsp:spPr>
        <a:xfrm>
          <a:off x="0" y="3813835"/>
          <a:ext cx="7424423" cy="476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Currently unemployed</a:t>
          </a:r>
        </a:p>
      </dsp:txBody>
      <dsp:txXfrm>
        <a:off x="0" y="3813835"/>
        <a:ext cx="7424423" cy="476409"/>
      </dsp:txXfrm>
    </dsp:sp>
    <dsp:sp modelId="{E5FF0970-5E7F-D14C-8DD9-8614C879D78A}">
      <dsp:nvSpPr>
        <dsp:cNvPr id="0" name=""/>
        <dsp:cNvSpPr/>
      </dsp:nvSpPr>
      <dsp:spPr>
        <a:xfrm>
          <a:off x="0" y="4290244"/>
          <a:ext cx="7424423"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36B6F6-BF72-644F-82DA-6211C32D0A4B}">
      <dsp:nvSpPr>
        <dsp:cNvPr id="0" name=""/>
        <dsp:cNvSpPr/>
      </dsp:nvSpPr>
      <dsp:spPr>
        <a:xfrm>
          <a:off x="0" y="4290244"/>
          <a:ext cx="7424423" cy="476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Incarcerated 3x times between 18-19 years old; total of 8 months</a:t>
          </a:r>
          <a:br>
            <a:rPr lang="en-US" sz="1100" kern="1200" dirty="0"/>
          </a:br>
          <a:r>
            <a:rPr lang="en-US" sz="1100" kern="1200" dirty="0"/>
            <a:t>      Charges: Drug and weapon related, Dealing stolen property, and Grand Theft. </a:t>
          </a:r>
        </a:p>
      </dsp:txBody>
      <dsp:txXfrm>
        <a:off x="0" y="4290244"/>
        <a:ext cx="7424423" cy="476409"/>
      </dsp:txXfrm>
    </dsp:sp>
    <dsp:sp modelId="{DAAB62CF-795C-1246-A646-9195B281AB9D}">
      <dsp:nvSpPr>
        <dsp:cNvPr id="0" name=""/>
        <dsp:cNvSpPr/>
      </dsp:nvSpPr>
      <dsp:spPr>
        <a:xfrm>
          <a:off x="0" y="4766653"/>
          <a:ext cx="7424423"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40CE83-1909-3945-B609-17A5B4ECBEB4}">
      <dsp:nvSpPr>
        <dsp:cNvPr id="0" name=""/>
        <dsp:cNvSpPr/>
      </dsp:nvSpPr>
      <dsp:spPr>
        <a:xfrm>
          <a:off x="0" y="4766653"/>
          <a:ext cx="7424423" cy="4764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en-US" sz="1100" kern="1200" dirty="0"/>
            <a:t>Suspended drivers license related to unpaid tickets and fines</a:t>
          </a:r>
        </a:p>
        <a:p>
          <a:pPr marL="0" lvl="0" indent="0" algn="l" defTabSz="488950">
            <a:lnSpc>
              <a:spcPct val="90000"/>
            </a:lnSpc>
            <a:spcBef>
              <a:spcPct val="0"/>
            </a:spcBef>
            <a:spcAft>
              <a:spcPct val="35000"/>
            </a:spcAft>
            <a:buNone/>
          </a:pPr>
          <a:r>
            <a:rPr lang="en-US" sz="1100" kern="1200" dirty="0"/>
            <a:t>Recent disclosure of SA history </a:t>
          </a:r>
        </a:p>
      </dsp:txBody>
      <dsp:txXfrm>
        <a:off x="0" y="4766653"/>
        <a:ext cx="7424423" cy="4764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664D2C-DF51-EA46-B95C-2222F8892CE3}">
      <dsp:nvSpPr>
        <dsp:cNvPr id="0" name=""/>
        <dsp:cNvSpPr/>
      </dsp:nvSpPr>
      <dsp:spPr>
        <a:xfrm>
          <a:off x="1307" y="52047"/>
          <a:ext cx="4589865" cy="29145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3E6FD6-0930-864C-B22F-AB92D4FC5F0A}">
      <dsp:nvSpPr>
        <dsp:cNvPr id="0" name=""/>
        <dsp:cNvSpPr/>
      </dsp:nvSpPr>
      <dsp:spPr>
        <a:xfrm>
          <a:off x="511292" y="536533"/>
          <a:ext cx="4589865" cy="291456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What strategies can I use to address patterns of potential bias or inequity within my treatment team without creating defensiveness or conflict among staff?</a:t>
          </a:r>
        </a:p>
      </dsp:txBody>
      <dsp:txXfrm>
        <a:off x="596657" y="621898"/>
        <a:ext cx="4419135" cy="2743834"/>
      </dsp:txXfrm>
    </dsp:sp>
    <dsp:sp modelId="{D96F300B-FA5F-BA44-B98B-ADD67F864117}">
      <dsp:nvSpPr>
        <dsp:cNvPr id="0" name=""/>
        <dsp:cNvSpPr/>
      </dsp:nvSpPr>
      <dsp:spPr>
        <a:xfrm>
          <a:off x="5611143" y="52047"/>
          <a:ext cx="4589865" cy="291456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62AEFB-1B3F-BE4D-8C34-DB3BBE7C5809}">
      <dsp:nvSpPr>
        <dsp:cNvPr id="0" name=""/>
        <dsp:cNvSpPr/>
      </dsp:nvSpPr>
      <dsp:spPr>
        <a:xfrm>
          <a:off x="6121128" y="536533"/>
          <a:ext cx="4589865" cy="291456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How can I continue supporting this client’s therapeutic progress while balancing clear program expectations—ensuring he is neither disproportionately penalized due to cultural or racial misunderstandings nor inadvertently allowed to bypass necessary boundaries or accountability?</a:t>
          </a:r>
        </a:p>
      </dsp:txBody>
      <dsp:txXfrm>
        <a:off x="6206493" y="621898"/>
        <a:ext cx="4419135" cy="274383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3CF54A-58F2-5D40-B9A4-54EB34850A70}" type="datetimeFigureOut">
              <a:rPr lang="en-US" smtClean="0"/>
              <a:t>3/1/26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02EAA1-BC4A-3941-BA8D-BD2C42599787}" type="slidenum">
              <a:rPr lang="en-US" smtClean="0"/>
              <a:t>‹#›</a:t>
            </a:fld>
            <a:endParaRPr lang="en-US"/>
          </a:p>
        </p:txBody>
      </p:sp>
    </p:spTree>
    <p:extLst>
      <p:ext uri="{BB962C8B-B14F-4D97-AF65-F5344CB8AC3E}">
        <p14:creationId xmlns:p14="http://schemas.microsoft.com/office/powerpoint/2010/main" val="866095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INDIVIDUAL Level</a:t>
            </a:r>
          </a:p>
        </p:txBody>
      </p:sp>
      <p:sp>
        <p:nvSpPr>
          <p:cNvPr id="4" name="Slide Number Placeholder 3"/>
          <p:cNvSpPr>
            <a:spLocks noGrp="1"/>
          </p:cNvSpPr>
          <p:nvPr>
            <p:ph type="sldNum" sz="quarter" idx="5"/>
          </p:nvPr>
        </p:nvSpPr>
        <p:spPr/>
        <p:txBody>
          <a:bodyPr/>
          <a:lstStyle/>
          <a:p>
            <a:fld id="{5202EAA1-BC4A-3941-BA8D-BD2C42599787}" type="slidenum">
              <a:rPr lang="en-US" smtClean="0"/>
              <a:t>8</a:t>
            </a:fld>
            <a:endParaRPr lang="en-US"/>
          </a:p>
        </p:txBody>
      </p:sp>
    </p:spTree>
    <p:extLst>
      <p:ext uri="{BB962C8B-B14F-4D97-AF65-F5344CB8AC3E}">
        <p14:creationId xmlns:p14="http://schemas.microsoft.com/office/powerpoint/2010/main" val="2980830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Individual Level</a:t>
            </a:r>
          </a:p>
        </p:txBody>
      </p:sp>
      <p:sp>
        <p:nvSpPr>
          <p:cNvPr id="4" name="Slide Number Placeholder 3"/>
          <p:cNvSpPr>
            <a:spLocks noGrp="1"/>
          </p:cNvSpPr>
          <p:nvPr>
            <p:ph type="sldNum" sz="quarter" idx="5"/>
          </p:nvPr>
        </p:nvSpPr>
        <p:spPr/>
        <p:txBody>
          <a:bodyPr/>
          <a:lstStyle/>
          <a:p>
            <a:fld id="{5202EAA1-BC4A-3941-BA8D-BD2C42599787}" type="slidenum">
              <a:rPr lang="en-US" smtClean="0"/>
              <a:t>9</a:t>
            </a:fld>
            <a:endParaRPr lang="en-US"/>
          </a:p>
        </p:txBody>
      </p:sp>
    </p:spTree>
    <p:extLst>
      <p:ext uri="{BB962C8B-B14F-4D97-AF65-F5344CB8AC3E}">
        <p14:creationId xmlns:p14="http://schemas.microsoft.com/office/powerpoint/2010/main" val="1758785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System/Program Level</a:t>
            </a:r>
          </a:p>
        </p:txBody>
      </p:sp>
      <p:sp>
        <p:nvSpPr>
          <p:cNvPr id="4" name="Slide Number Placeholder 3"/>
          <p:cNvSpPr>
            <a:spLocks noGrp="1"/>
          </p:cNvSpPr>
          <p:nvPr>
            <p:ph type="sldNum" sz="quarter" idx="5"/>
          </p:nvPr>
        </p:nvSpPr>
        <p:spPr/>
        <p:txBody>
          <a:bodyPr/>
          <a:lstStyle/>
          <a:p>
            <a:fld id="{5202EAA1-BC4A-3941-BA8D-BD2C42599787}" type="slidenum">
              <a:rPr lang="en-US" smtClean="0"/>
              <a:t>10</a:t>
            </a:fld>
            <a:endParaRPr lang="en-US"/>
          </a:p>
        </p:txBody>
      </p:sp>
    </p:spTree>
    <p:extLst>
      <p:ext uri="{BB962C8B-B14F-4D97-AF65-F5344CB8AC3E}">
        <p14:creationId xmlns:p14="http://schemas.microsoft.com/office/powerpoint/2010/main" val="8461531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a:t>
            </a:r>
            <a:br>
              <a:rPr lang="en-US" dirty="0"/>
            </a:br>
            <a:r>
              <a:rPr lang="en-US" dirty="0"/>
              <a:t>Revisions to the </a:t>
            </a:r>
            <a:r>
              <a:rPr lang="en-US" b="1" dirty="0"/>
              <a:t>administrative discharge criteria</a:t>
            </a:r>
            <a:endParaRPr lang="en-US" dirty="0"/>
          </a:p>
          <a:p>
            <a:r>
              <a:rPr lang="en-US" dirty="0"/>
              <a:t>Policies that require </a:t>
            </a:r>
            <a:r>
              <a:rPr lang="en-US" b="1" dirty="0"/>
              <a:t>equity reviews</a:t>
            </a:r>
            <a:endParaRPr lang="en-US" dirty="0"/>
          </a:p>
          <a:p>
            <a:r>
              <a:rPr lang="en-US" dirty="0"/>
              <a:t>Policies that mandate </a:t>
            </a:r>
            <a:r>
              <a:rPr lang="en-US" b="1" dirty="0"/>
              <a:t>cultural humility training</a:t>
            </a:r>
            <a:r>
              <a:rPr lang="en-US" dirty="0"/>
              <a:t> before approving high-impact decisions</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202EAA1-BC4A-3941-BA8D-BD2C42599787}" type="slidenum">
              <a:rPr lang="en-US" smtClean="0"/>
              <a:t>11</a:t>
            </a:fld>
            <a:endParaRPr lang="en-US"/>
          </a:p>
        </p:txBody>
      </p:sp>
    </p:spTree>
    <p:extLst>
      <p:ext uri="{BB962C8B-B14F-4D97-AF65-F5344CB8AC3E}">
        <p14:creationId xmlns:p14="http://schemas.microsoft.com/office/powerpoint/2010/main" val="2253119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B0DB3-A8FF-4ABB-9E2E-D960422260EB}"/>
              </a:ext>
            </a:extLst>
          </p:cNvPr>
          <p:cNvSpPr>
            <a:spLocks noGrp="1"/>
          </p:cNvSpPr>
          <p:nvPr>
            <p:ph type="ctrTitle"/>
          </p:nvPr>
        </p:nvSpPr>
        <p:spPr>
          <a:xfrm>
            <a:off x="1524000" y="1122363"/>
            <a:ext cx="9144000" cy="3025308"/>
          </a:xfrm>
        </p:spPr>
        <p:txBody>
          <a:bodyPr anchor="b">
            <a:normAutofit/>
          </a:bodyPr>
          <a:lstStyle>
            <a:lvl1pPr algn="ctr">
              <a:defRPr sz="6600"/>
            </a:lvl1pPr>
          </a:lstStyle>
          <a:p>
            <a:r>
              <a:rPr lang="en-US" dirty="0"/>
              <a:t>Click to edit Master title style</a:t>
            </a:r>
          </a:p>
        </p:txBody>
      </p:sp>
      <p:sp>
        <p:nvSpPr>
          <p:cNvPr id="3" name="Subtitle 2">
            <a:extLst>
              <a:ext uri="{FF2B5EF4-FFF2-40B4-BE49-F238E27FC236}">
                <a16:creationId xmlns:a16="http://schemas.microsoft.com/office/drawing/2014/main" id="{8BEE0618-75D7-410F-859C-CDF53BC53E85}"/>
              </a:ext>
            </a:extLst>
          </p:cNvPr>
          <p:cNvSpPr>
            <a:spLocks noGrp="1"/>
          </p:cNvSpPr>
          <p:nvPr>
            <p:ph type="subTitle" idx="1"/>
          </p:nvPr>
        </p:nvSpPr>
        <p:spPr>
          <a:xfrm>
            <a:off x="1524000" y="4386729"/>
            <a:ext cx="9144000" cy="1135529"/>
          </a:xfrm>
        </p:spPr>
        <p:txBody>
          <a:bodyPr>
            <a:normAutofit/>
          </a:bodyPr>
          <a:lstStyle>
            <a:lvl1pPr marL="0" indent="0" algn="ctr">
              <a:lnSpc>
                <a:spcPct val="12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237F11-76DB-4DD9-9747-3F38D05BA0FE}"/>
              </a:ext>
            </a:extLst>
          </p:cNvPr>
          <p:cNvSpPr>
            <a:spLocks noGrp="1"/>
          </p:cNvSpPr>
          <p:nvPr>
            <p:ph type="dt" sz="half" idx="10"/>
          </p:nvPr>
        </p:nvSpPr>
        <p:spPr/>
        <p:txBody>
          <a:bodyPr/>
          <a:lstStyle/>
          <a:p>
            <a:fld id="{11EAACC7-3B3F-47D1-959A-EF58926E955E}" type="datetimeFigureOut">
              <a:rPr lang="en-US" smtClean="0"/>
              <a:t>3/1/26</a:t>
            </a:fld>
            <a:endParaRPr lang="en-US"/>
          </a:p>
        </p:txBody>
      </p:sp>
      <p:sp>
        <p:nvSpPr>
          <p:cNvPr id="5" name="Footer Placeholder 4">
            <a:extLst>
              <a:ext uri="{FF2B5EF4-FFF2-40B4-BE49-F238E27FC236}">
                <a16:creationId xmlns:a16="http://schemas.microsoft.com/office/drawing/2014/main" id="{3059F581-81B0-44B3-ABA5-A25CA4BAE4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10D591-ADCF-4300-8282-72AE357F3D2D}"/>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427068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E5C77-55F8-4677-A96C-E6D3F5545D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A064EF-ADDA-4943-8F87-A7469D7997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B0D493-D1E7-4358-95E9-B5B80A49E603}"/>
              </a:ext>
            </a:extLst>
          </p:cNvPr>
          <p:cNvSpPr>
            <a:spLocks noGrp="1"/>
          </p:cNvSpPr>
          <p:nvPr>
            <p:ph type="dt" sz="half" idx="10"/>
          </p:nvPr>
        </p:nvSpPr>
        <p:spPr/>
        <p:txBody>
          <a:bodyPr/>
          <a:lstStyle/>
          <a:p>
            <a:fld id="{11EAACC7-3B3F-47D1-959A-EF58926E955E}" type="datetimeFigureOut">
              <a:rPr lang="en-US" smtClean="0"/>
              <a:t>3/1/26</a:t>
            </a:fld>
            <a:endParaRPr lang="en-US"/>
          </a:p>
        </p:txBody>
      </p:sp>
      <p:sp>
        <p:nvSpPr>
          <p:cNvPr id="5" name="Footer Placeholder 4">
            <a:extLst>
              <a:ext uri="{FF2B5EF4-FFF2-40B4-BE49-F238E27FC236}">
                <a16:creationId xmlns:a16="http://schemas.microsoft.com/office/drawing/2014/main" id="{A6E98326-3276-4B9E-960F-10C6677BFA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4C3AC2-288D-4FEE-BF80-0EAEDDFAB049}"/>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160351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333C6A-5417-40BD-BF7A-9405832237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3BCB45-B343-46F6-9718-AA0D68CED1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DA2A4-FD34-4E17-908F-4367B1E644C3}"/>
              </a:ext>
            </a:extLst>
          </p:cNvPr>
          <p:cNvSpPr>
            <a:spLocks noGrp="1"/>
          </p:cNvSpPr>
          <p:nvPr>
            <p:ph type="dt" sz="half" idx="10"/>
          </p:nvPr>
        </p:nvSpPr>
        <p:spPr/>
        <p:txBody>
          <a:bodyPr/>
          <a:lstStyle/>
          <a:p>
            <a:fld id="{11EAACC7-3B3F-47D1-959A-EF58926E955E}" type="datetimeFigureOut">
              <a:rPr lang="en-US" smtClean="0"/>
              <a:t>3/1/26</a:t>
            </a:fld>
            <a:endParaRPr lang="en-US"/>
          </a:p>
        </p:txBody>
      </p:sp>
      <p:sp>
        <p:nvSpPr>
          <p:cNvPr id="5" name="Footer Placeholder 4">
            <a:extLst>
              <a:ext uri="{FF2B5EF4-FFF2-40B4-BE49-F238E27FC236}">
                <a16:creationId xmlns:a16="http://schemas.microsoft.com/office/drawing/2014/main" id="{93B87AE3-776D-451D-AA52-C06B747248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A0C4D5-BE1E-4D6A-9196-E0F9E42B2E1E}"/>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571729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5558-A264-444E-829B-51AAE6B4BFC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08D9373-37D1-4135-8D34-755E139F79DD}"/>
              </a:ext>
            </a:extLst>
          </p:cNvPr>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55E4A6B-1966-4E57-9FB8-8B111E97BC11}"/>
              </a:ext>
            </a:extLst>
          </p:cNvPr>
          <p:cNvSpPr>
            <a:spLocks noGrp="1"/>
          </p:cNvSpPr>
          <p:nvPr>
            <p:ph type="dt" sz="half" idx="10"/>
          </p:nvPr>
        </p:nvSpPr>
        <p:spPr/>
        <p:txBody>
          <a:bodyPr/>
          <a:lstStyle/>
          <a:p>
            <a:fld id="{11EAACC7-3B3F-47D1-959A-EF58926E955E}" type="datetimeFigureOut">
              <a:rPr lang="en-US" smtClean="0"/>
              <a:t>3/1/26</a:t>
            </a:fld>
            <a:endParaRPr lang="en-US" dirty="0"/>
          </a:p>
        </p:txBody>
      </p:sp>
      <p:sp>
        <p:nvSpPr>
          <p:cNvPr id="5" name="Footer Placeholder 4">
            <a:extLst>
              <a:ext uri="{FF2B5EF4-FFF2-40B4-BE49-F238E27FC236}">
                <a16:creationId xmlns:a16="http://schemas.microsoft.com/office/drawing/2014/main" id="{133FC3DD-F2BE-41FF-895B-00129AAB1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1F830C-8424-4FAF-A011-605AE1D147FC}"/>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086924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A1BE8-ECC1-4027-B16E-C7BECCA9DF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6C7E1-471A-46AA-8068-98E68C0C20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7C9F8F-EC48-4D16-B4C6-023A7B607BE6}"/>
              </a:ext>
            </a:extLst>
          </p:cNvPr>
          <p:cNvSpPr>
            <a:spLocks noGrp="1"/>
          </p:cNvSpPr>
          <p:nvPr>
            <p:ph type="dt" sz="half" idx="10"/>
          </p:nvPr>
        </p:nvSpPr>
        <p:spPr/>
        <p:txBody>
          <a:bodyPr/>
          <a:lstStyle/>
          <a:p>
            <a:fld id="{11EAACC7-3B3F-47D1-959A-EF58926E955E}" type="datetimeFigureOut">
              <a:rPr lang="en-US" smtClean="0"/>
              <a:t>3/1/26</a:t>
            </a:fld>
            <a:endParaRPr lang="en-US"/>
          </a:p>
        </p:txBody>
      </p:sp>
      <p:sp>
        <p:nvSpPr>
          <p:cNvPr id="5" name="Footer Placeholder 4">
            <a:extLst>
              <a:ext uri="{FF2B5EF4-FFF2-40B4-BE49-F238E27FC236}">
                <a16:creationId xmlns:a16="http://schemas.microsoft.com/office/drawing/2014/main" id="{B79FA5B3-F726-417B-932A-B93E0C8F5A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7D21F1-1A24-43EA-AB09-3024C491E8FB}"/>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445142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16569-B648-4D50-BEB8-E8DAE24D68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0831B3-A1FD-470C-BEEE-4CFB441502DD}"/>
              </a:ext>
            </a:extLst>
          </p:cNvPr>
          <p:cNvSpPr>
            <a:spLocks noGrp="1"/>
          </p:cNvSpPr>
          <p:nvPr>
            <p:ph sz="half" idx="1"/>
          </p:nvPr>
        </p:nvSpPr>
        <p:spPr>
          <a:xfrm>
            <a:off x="838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1F34A17-C244-438C-9AE3-FB9B3CE3BD8F}"/>
              </a:ext>
            </a:extLst>
          </p:cNvPr>
          <p:cNvSpPr>
            <a:spLocks noGrp="1"/>
          </p:cNvSpPr>
          <p:nvPr>
            <p:ph sz="half" idx="2"/>
          </p:nvPr>
        </p:nvSpPr>
        <p:spPr>
          <a:xfrm>
            <a:off x="6172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CFA3AA-3FC1-4B98-8F99-1726F1AC0A38}"/>
              </a:ext>
            </a:extLst>
          </p:cNvPr>
          <p:cNvSpPr>
            <a:spLocks noGrp="1"/>
          </p:cNvSpPr>
          <p:nvPr>
            <p:ph type="dt" sz="half" idx="10"/>
          </p:nvPr>
        </p:nvSpPr>
        <p:spPr/>
        <p:txBody>
          <a:bodyPr/>
          <a:lstStyle/>
          <a:p>
            <a:fld id="{11EAACC7-3B3F-47D1-959A-EF58926E955E}" type="datetimeFigureOut">
              <a:rPr lang="en-US" smtClean="0"/>
              <a:t>3/1/26</a:t>
            </a:fld>
            <a:endParaRPr lang="en-US"/>
          </a:p>
        </p:txBody>
      </p:sp>
      <p:sp>
        <p:nvSpPr>
          <p:cNvPr id="6" name="Footer Placeholder 5">
            <a:extLst>
              <a:ext uri="{FF2B5EF4-FFF2-40B4-BE49-F238E27FC236}">
                <a16:creationId xmlns:a16="http://schemas.microsoft.com/office/drawing/2014/main" id="{1CE10883-BACC-41A1-9067-ECFDB937D7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7660A2-13C9-4432-A6EB-A4FF3D78F15F}"/>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95458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C843-C993-4E9C-80DD-3620816E56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91A8E3-B066-4511-9C6E-A3435B64DD88}"/>
              </a:ext>
            </a:extLst>
          </p:cNvPr>
          <p:cNvSpPr>
            <a:spLocks noGrp="1"/>
          </p:cNvSpPr>
          <p:nvPr>
            <p:ph type="body" idx="1"/>
          </p:nvPr>
        </p:nvSpPr>
        <p:spPr>
          <a:xfrm>
            <a:off x="839788" y="1734325"/>
            <a:ext cx="5157787"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86B63-4102-4802-94D7-F138F80F3E19}"/>
              </a:ext>
            </a:extLst>
          </p:cNvPr>
          <p:cNvSpPr>
            <a:spLocks noGrp="1"/>
          </p:cNvSpPr>
          <p:nvPr>
            <p:ph sz="half" idx="2"/>
          </p:nvPr>
        </p:nvSpPr>
        <p:spPr>
          <a:xfrm>
            <a:off x="839788" y="2558237"/>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C924765-08A7-4A60-86DC-DC420F60BBAE}"/>
              </a:ext>
            </a:extLst>
          </p:cNvPr>
          <p:cNvSpPr>
            <a:spLocks noGrp="1"/>
          </p:cNvSpPr>
          <p:nvPr>
            <p:ph type="body" sz="quarter" idx="3"/>
          </p:nvPr>
        </p:nvSpPr>
        <p:spPr>
          <a:xfrm>
            <a:off x="6172200" y="1734325"/>
            <a:ext cx="5183188"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AA2795-EFB6-4000-8F25-FBB62646C0CD}"/>
              </a:ext>
            </a:extLst>
          </p:cNvPr>
          <p:cNvSpPr>
            <a:spLocks noGrp="1"/>
          </p:cNvSpPr>
          <p:nvPr>
            <p:ph sz="quarter" idx="4"/>
          </p:nvPr>
        </p:nvSpPr>
        <p:spPr>
          <a:xfrm>
            <a:off x="6172200" y="2558237"/>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942CFB-FE12-494A-9C41-3CB90F07BDAA}"/>
              </a:ext>
            </a:extLst>
          </p:cNvPr>
          <p:cNvSpPr>
            <a:spLocks noGrp="1"/>
          </p:cNvSpPr>
          <p:nvPr>
            <p:ph type="dt" sz="half" idx="10"/>
          </p:nvPr>
        </p:nvSpPr>
        <p:spPr/>
        <p:txBody>
          <a:bodyPr/>
          <a:lstStyle/>
          <a:p>
            <a:fld id="{11EAACC7-3B3F-47D1-959A-EF58926E955E}" type="datetimeFigureOut">
              <a:rPr lang="en-US" smtClean="0"/>
              <a:t>3/1/26</a:t>
            </a:fld>
            <a:endParaRPr lang="en-US"/>
          </a:p>
        </p:txBody>
      </p:sp>
      <p:sp>
        <p:nvSpPr>
          <p:cNvPr id="8" name="Footer Placeholder 7">
            <a:extLst>
              <a:ext uri="{FF2B5EF4-FFF2-40B4-BE49-F238E27FC236}">
                <a16:creationId xmlns:a16="http://schemas.microsoft.com/office/drawing/2014/main" id="{6C3A07E3-59E1-4EBD-9687-4B6ABE96AC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F7BB23-7539-4674-8B66-ACEFF94686CE}"/>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910457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841DB-C73C-4968-B434-A6AA14DAF6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8152BF-92C7-4BF5-A9DB-16A0BF0F5F5D}"/>
              </a:ext>
            </a:extLst>
          </p:cNvPr>
          <p:cNvSpPr>
            <a:spLocks noGrp="1"/>
          </p:cNvSpPr>
          <p:nvPr>
            <p:ph type="dt" sz="half" idx="10"/>
          </p:nvPr>
        </p:nvSpPr>
        <p:spPr/>
        <p:txBody>
          <a:bodyPr/>
          <a:lstStyle/>
          <a:p>
            <a:fld id="{11EAACC7-3B3F-47D1-959A-EF58926E955E}" type="datetimeFigureOut">
              <a:rPr lang="en-US" smtClean="0"/>
              <a:t>3/1/26</a:t>
            </a:fld>
            <a:endParaRPr lang="en-US"/>
          </a:p>
        </p:txBody>
      </p:sp>
      <p:sp>
        <p:nvSpPr>
          <p:cNvPr id="4" name="Footer Placeholder 3">
            <a:extLst>
              <a:ext uri="{FF2B5EF4-FFF2-40B4-BE49-F238E27FC236}">
                <a16:creationId xmlns:a16="http://schemas.microsoft.com/office/drawing/2014/main" id="{C1289DB7-F492-4037-A439-D70F7E5565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FA96F1-8B8A-4E83-B3C2-E10DE522AD30}"/>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4231602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031033-9688-463F-9614-47F2F5BC6BF7}"/>
              </a:ext>
            </a:extLst>
          </p:cNvPr>
          <p:cNvSpPr>
            <a:spLocks noGrp="1"/>
          </p:cNvSpPr>
          <p:nvPr>
            <p:ph type="dt" sz="half" idx="10"/>
          </p:nvPr>
        </p:nvSpPr>
        <p:spPr/>
        <p:txBody>
          <a:bodyPr/>
          <a:lstStyle/>
          <a:p>
            <a:fld id="{11EAACC7-3B3F-47D1-959A-EF58926E955E}" type="datetimeFigureOut">
              <a:rPr lang="en-US" smtClean="0"/>
              <a:t>3/1/26</a:t>
            </a:fld>
            <a:endParaRPr lang="en-US"/>
          </a:p>
        </p:txBody>
      </p:sp>
      <p:sp>
        <p:nvSpPr>
          <p:cNvPr id="3" name="Footer Placeholder 2">
            <a:extLst>
              <a:ext uri="{FF2B5EF4-FFF2-40B4-BE49-F238E27FC236}">
                <a16:creationId xmlns:a16="http://schemas.microsoft.com/office/drawing/2014/main" id="{085B8DB2-C14B-45AC-ACAF-8702DF59C6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01DA57-8D4E-4075-9460-4F03DF8AABA8}"/>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1809881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CBE2C-9DAA-489D-AC88-15CBBA8A9B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E124BE-E494-445A-A4FB-A2A8F28F0C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2446DE-9A32-4774-9F7C-86678CA90E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00115D-61B3-46D0-B4D3-30C374B526CF}"/>
              </a:ext>
            </a:extLst>
          </p:cNvPr>
          <p:cNvSpPr>
            <a:spLocks noGrp="1"/>
          </p:cNvSpPr>
          <p:nvPr>
            <p:ph type="dt" sz="half" idx="10"/>
          </p:nvPr>
        </p:nvSpPr>
        <p:spPr/>
        <p:txBody>
          <a:bodyPr/>
          <a:lstStyle/>
          <a:p>
            <a:fld id="{11EAACC7-3B3F-47D1-959A-EF58926E955E}" type="datetimeFigureOut">
              <a:rPr lang="en-US" smtClean="0"/>
              <a:t>3/1/26</a:t>
            </a:fld>
            <a:endParaRPr lang="en-US"/>
          </a:p>
        </p:txBody>
      </p:sp>
      <p:sp>
        <p:nvSpPr>
          <p:cNvPr id="6" name="Footer Placeholder 5">
            <a:extLst>
              <a:ext uri="{FF2B5EF4-FFF2-40B4-BE49-F238E27FC236}">
                <a16:creationId xmlns:a16="http://schemas.microsoft.com/office/drawing/2014/main" id="{EF3C2AFC-D0F8-469F-B1E0-123C2E066E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B9BCDA-9EF7-4531-8021-AF7B30751516}"/>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3681421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AE558-F89F-4688-94E5-77F37D49F1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CD35AF-8CA2-49BB-BAE9-F29A0186EC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05CAA98-55BD-4118-A8AF-D603060784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BFF4C5-82A8-4AD8-B7E2-2882F657683C}"/>
              </a:ext>
            </a:extLst>
          </p:cNvPr>
          <p:cNvSpPr>
            <a:spLocks noGrp="1"/>
          </p:cNvSpPr>
          <p:nvPr>
            <p:ph type="dt" sz="half" idx="10"/>
          </p:nvPr>
        </p:nvSpPr>
        <p:spPr/>
        <p:txBody>
          <a:bodyPr/>
          <a:lstStyle/>
          <a:p>
            <a:fld id="{11EAACC7-3B3F-47D1-959A-EF58926E955E}" type="datetimeFigureOut">
              <a:rPr lang="en-US" smtClean="0"/>
              <a:t>3/1/26</a:t>
            </a:fld>
            <a:endParaRPr lang="en-US"/>
          </a:p>
        </p:txBody>
      </p:sp>
      <p:sp>
        <p:nvSpPr>
          <p:cNvPr id="6" name="Footer Placeholder 5">
            <a:extLst>
              <a:ext uri="{FF2B5EF4-FFF2-40B4-BE49-F238E27FC236}">
                <a16:creationId xmlns:a16="http://schemas.microsoft.com/office/drawing/2014/main" id="{3860B401-B64F-417B-8AD6-581A22E5E0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24BD4C-7149-44BF-8150-F72CAA95A56D}"/>
              </a:ext>
            </a:extLst>
          </p:cNvPr>
          <p:cNvSpPr>
            <a:spLocks noGrp="1"/>
          </p:cNvSpPr>
          <p:nvPr>
            <p:ph type="sldNum" sz="quarter" idx="12"/>
          </p:nvPr>
        </p:nvSpPr>
        <p:spPr/>
        <p:txBody>
          <a:bodyPr/>
          <a:lstStyle/>
          <a:p>
            <a:fld id="{312CC964-A50B-4C29-B4E4-2C30BB34CCF3}" type="slidenum">
              <a:rPr lang="en-US" smtClean="0"/>
              <a:t>‹#›</a:t>
            </a:fld>
            <a:endParaRPr lang="en-US"/>
          </a:p>
        </p:txBody>
      </p:sp>
    </p:spTree>
    <p:extLst>
      <p:ext uri="{BB962C8B-B14F-4D97-AF65-F5344CB8AC3E}">
        <p14:creationId xmlns:p14="http://schemas.microsoft.com/office/powerpoint/2010/main" val="2848472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4436E0F2-A64B-471E-93C0-8DFE08CC57C8}"/>
              </a:ext>
            </a:extLst>
          </p:cNvPr>
          <p:cNvCxnSpPr>
            <a:cxnSpLocks/>
          </p:cNvCxnSpPr>
          <p:nvPr/>
        </p:nvCxnSpPr>
        <p:spPr>
          <a:xfrm flipH="1">
            <a:off x="0" y="0"/>
            <a:ext cx="3119718" cy="68580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C1E3AB1-2A8C-4607-9FAE-D8BDB280FE1A}"/>
              </a:ext>
            </a:extLst>
          </p:cNvPr>
          <p:cNvCxnSpPr>
            <a:cxnSpLocks/>
          </p:cNvCxnSpPr>
          <p:nvPr/>
        </p:nvCxnSpPr>
        <p:spPr>
          <a:xfrm flipH="1">
            <a:off x="0" y="0"/>
            <a:ext cx="903768" cy="65436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6D66059-832F-40B6-A35F-F56C8F38A1E7}"/>
              </a:ext>
            </a:extLst>
          </p:cNvPr>
          <p:cNvCxnSpPr>
            <a:cxnSpLocks/>
          </p:cNvCxnSpPr>
          <p:nvPr/>
        </p:nvCxnSpPr>
        <p:spPr>
          <a:xfrm flipH="1" flipV="1">
            <a:off x="-42863" y="5791200"/>
            <a:ext cx="6286501" cy="1066801"/>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515E2ED-7EA9-448D-83FA-54C3DF9723BD}"/>
              </a:ext>
            </a:extLst>
          </p:cNvPr>
          <p:cNvCxnSpPr>
            <a:cxnSpLocks/>
          </p:cNvCxnSpPr>
          <p:nvPr/>
        </p:nvCxnSpPr>
        <p:spPr>
          <a:xfrm flipH="1">
            <a:off x="8462964" y="5848350"/>
            <a:ext cx="3729036" cy="100965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0595356-EABD-4767-AC9D-EA21FF115EC0}"/>
              </a:ext>
            </a:extLst>
          </p:cNvPr>
          <p:cNvCxnSpPr>
            <a:cxnSpLocks/>
          </p:cNvCxnSpPr>
          <p:nvPr/>
        </p:nvCxnSpPr>
        <p:spPr>
          <a:xfrm flipH="1">
            <a:off x="11543158" y="1647825"/>
            <a:ext cx="648842" cy="52101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8CD9F06-9628-469C-B788-A894E3E08281}"/>
              </a:ext>
            </a:extLst>
          </p:cNvPr>
          <p:cNvCxnSpPr>
            <a:cxnSpLocks/>
          </p:cNvCxnSpPr>
          <p:nvPr/>
        </p:nvCxnSpPr>
        <p:spPr>
          <a:xfrm flipH="1" flipV="1">
            <a:off x="10781554" y="0"/>
            <a:ext cx="1410446" cy="425834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550A431-0B61-421B-B4B7-24C0CFF0F938}"/>
              </a:ext>
            </a:extLst>
          </p:cNvPr>
          <p:cNvCxnSpPr>
            <a:cxnSpLocks/>
          </p:cNvCxnSpPr>
          <p:nvPr/>
        </p:nvCxnSpPr>
        <p:spPr>
          <a:xfrm flipH="1" flipV="1">
            <a:off x="6529388" y="-4763"/>
            <a:ext cx="5662612" cy="9319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675B94C5-D205-4339-B029-5D0FD2E5F3DB}"/>
              </a:ext>
            </a:extLst>
          </p:cNvPr>
          <p:cNvSpPr>
            <a:spLocks noGrp="1"/>
          </p:cNvSpPr>
          <p:nvPr>
            <p:ph type="title"/>
          </p:nvPr>
        </p:nvSpPr>
        <p:spPr>
          <a:xfrm>
            <a:off x="1143000" y="533401"/>
            <a:ext cx="9906000" cy="138215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096DC5C-BD34-4CE4-8AA7-A6A4B9516F8F}"/>
              </a:ext>
            </a:extLst>
          </p:cNvPr>
          <p:cNvSpPr>
            <a:spLocks noGrp="1"/>
          </p:cNvSpPr>
          <p:nvPr>
            <p:ph type="body" idx="1"/>
          </p:nvPr>
        </p:nvSpPr>
        <p:spPr>
          <a:xfrm>
            <a:off x="1143000" y="2009554"/>
            <a:ext cx="9906000" cy="402442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1F192A7-D622-449D-9FC2-48FDE4D690F1}"/>
              </a:ext>
            </a:extLst>
          </p:cNvPr>
          <p:cNvSpPr>
            <a:spLocks noGrp="1"/>
          </p:cNvSpPr>
          <p:nvPr>
            <p:ph type="dt" sz="half" idx="2"/>
          </p:nvPr>
        </p:nvSpPr>
        <p:spPr>
          <a:xfrm>
            <a:off x="7337102" y="6398878"/>
            <a:ext cx="4193908"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11EAACC7-3B3F-47D1-959A-EF58926E955E}" type="datetimeFigureOut">
              <a:rPr lang="en-US" smtClean="0"/>
              <a:t>3/1/26</a:t>
            </a:fld>
            <a:endParaRPr lang="en-US"/>
          </a:p>
        </p:txBody>
      </p:sp>
      <p:sp>
        <p:nvSpPr>
          <p:cNvPr id="5" name="Footer Placeholder 4">
            <a:extLst>
              <a:ext uri="{FF2B5EF4-FFF2-40B4-BE49-F238E27FC236}">
                <a16:creationId xmlns:a16="http://schemas.microsoft.com/office/drawing/2014/main" id="{8435B93C-2BE9-4847-BFE5-D3CBCC6E948C}"/>
              </a:ext>
            </a:extLst>
          </p:cNvPr>
          <p:cNvSpPr>
            <a:spLocks noGrp="1"/>
          </p:cNvSpPr>
          <p:nvPr>
            <p:ph type="ftr" sz="quarter" idx="3"/>
          </p:nvPr>
        </p:nvSpPr>
        <p:spPr>
          <a:xfrm>
            <a:off x="154429" y="6398878"/>
            <a:ext cx="4497315" cy="365125"/>
          </a:xfrm>
          <a:prstGeom prst="rect">
            <a:avLst/>
          </a:prstGeom>
        </p:spPr>
        <p:txBody>
          <a:bodyPr vert="horz" lIns="91440" tIns="45720" rIns="91440" bIns="45720" rtlCol="0" anchor="ctr">
            <a:normAutofit/>
          </a:bodyPr>
          <a:lstStyle>
            <a:lvl1pPr algn="l">
              <a:defRPr sz="1200" b="1" spc="30" baseline="0">
                <a:solidFill>
                  <a:schemeClr val="tx2"/>
                </a:solidFill>
                <a:latin typeface="+mj-lt"/>
              </a:defRPr>
            </a:lvl1pPr>
          </a:lstStyle>
          <a:p>
            <a:endParaRPr lang="en-US" dirty="0"/>
          </a:p>
        </p:txBody>
      </p:sp>
      <p:sp>
        <p:nvSpPr>
          <p:cNvPr id="6" name="Slide Number Placeholder 5">
            <a:extLst>
              <a:ext uri="{FF2B5EF4-FFF2-40B4-BE49-F238E27FC236}">
                <a16:creationId xmlns:a16="http://schemas.microsoft.com/office/drawing/2014/main" id="{ADF70A99-395E-4F22-8AAB-6C7EE743D7D5}"/>
              </a:ext>
            </a:extLst>
          </p:cNvPr>
          <p:cNvSpPr>
            <a:spLocks noGrp="1"/>
          </p:cNvSpPr>
          <p:nvPr>
            <p:ph type="sldNum" sz="quarter" idx="4"/>
          </p:nvPr>
        </p:nvSpPr>
        <p:spPr>
          <a:xfrm>
            <a:off x="11602477" y="6398878"/>
            <a:ext cx="470887"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312CC964-A50B-4C29-B4E4-2C30BB34CCF3}" type="slidenum">
              <a:rPr lang="en-US" smtClean="0"/>
              <a:t>‹#›</a:t>
            </a:fld>
            <a:endParaRPr lang="en-US"/>
          </a:p>
        </p:txBody>
      </p:sp>
    </p:spTree>
    <p:extLst>
      <p:ext uri="{BB962C8B-B14F-4D97-AF65-F5344CB8AC3E}">
        <p14:creationId xmlns:p14="http://schemas.microsoft.com/office/powerpoint/2010/main" val="284936771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914400" rtl="0" eaLnBrk="1" latinLnBrk="0" hangingPunct="1">
        <a:lnSpc>
          <a:spcPct val="90000"/>
        </a:lnSpc>
        <a:spcBef>
          <a:spcPct val="0"/>
        </a:spcBef>
        <a:buNone/>
        <a:defRPr sz="4400" i="1" kern="1200" cap="all" baseline="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2950D9A-4705-4314-961A-4F88B2CE41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13969F2-ED52-4E5C-B3FC-01E01B8B9F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2"/>
            <a:ext cx="12192000" cy="68573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E9E6E6-2EC1-5121-0438-2E8C7837ED7B}"/>
              </a:ext>
            </a:extLst>
          </p:cNvPr>
          <p:cNvSpPr>
            <a:spLocks noGrp="1"/>
          </p:cNvSpPr>
          <p:nvPr>
            <p:ph type="ctrTitle"/>
          </p:nvPr>
        </p:nvSpPr>
        <p:spPr>
          <a:xfrm>
            <a:off x="871870" y="749595"/>
            <a:ext cx="5645888" cy="3902149"/>
          </a:xfrm>
        </p:spPr>
        <p:txBody>
          <a:bodyPr anchor="t">
            <a:normAutofit/>
          </a:bodyPr>
          <a:lstStyle/>
          <a:p>
            <a:pPr algn="l"/>
            <a:r>
              <a:rPr lang="en-US" sz="5100"/>
              <a:t>Clinical Case Presentation 1</a:t>
            </a:r>
          </a:p>
        </p:txBody>
      </p:sp>
      <p:sp>
        <p:nvSpPr>
          <p:cNvPr id="3" name="Subtitle 2">
            <a:extLst>
              <a:ext uri="{FF2B5EF4-FFF2-40B4-BE49-F238E27FC236}">
                <a16:creationId xmlns:a16="http://schemas.microsoft.com/office/drawing/2014/main" id="{81A55CFA-620D-10CF-3152-FF8D283074E7}"/>
              </a:ext>
            </a:extLst>
          </p:cNvPr>
          <p:cNvSpPr>
            <a:spLocks noGrp="1"/>
          </p:cNvSpPr>
          <p:nvPr>
            <p:ph type="subTitle" idx="1"/>
          </p:nvPr>
        </p:nvSpPr>
        <p:spPr>
          <a:xfrm>
            <a:off x="871870" y="4651745"/>
            <a:ext cx="4890977" cy="999460"/>
          </a:xfrm>
        </p:spPr>
        <p:txBody>
          <a:bodyPr anchor="b">
            <a:normAutofit/>
          </a:bodyPr>
          <a:lstStyle/>
          <a:p>
            <a:pPr algn="l"/>
            <a:r>
              <a:rPr lang="en-US"/>
              <a:t>Peter-William L. Myers</a:t>
            </a:r>
          </a:p>
        </p:txBody>
      </p:sp>
      <p:pic>
        <p:nvPicPr>
          <p:cNvPr id="4" name="Picture 3" descr="A colorful dots in a white background&#10;&#10;AI-generated content may be incorrect.">
            <a:extLst>
              <a:ext uri="{FF2B5EF4-FFF2-40B4-BE49-F238E27FC236}">
                <a16:creationId xmlns:a16="http://schemas.microsoft.com/office/drawing/2014/main" id="{4ADF6B94-B860-628E-1799-4354F53F2A32}"/>
              </a:ext>
            </a:extLst>
          </p:cNvPr>
          <p:cNvPicPr>
            <a:picLocks noChangeAspect="1"/>
          </p:cNvPicPr>
          <p:nvPr/>
        </p:nvPicPr>
        <p:blipFill>
          <a:blip r:embed="rId2"/>
          <a:srcRect l="31134" r="-2" b="-2"/>
          <a:stretch>
            <a:fillRect/>
          </a:stretch>
        </p:blipFill>
        <p:spPr>
          <a:xfrm>
            <a:off x="5879804" y="-6350"/>
            <a:ext cx="6312196" cy="6874330"/>
          </a:xfrm>
          <a:custGeom>
            <a:avLst/>
            <a:gdLst/>
            <a:ahLst/>
            <a:cxnLst/>
            <a:rect l="l" t="t" r="r" b="b"/>
            <a:pathLst>
              <a:path w="6312196" h="6874330">
                <a:moveTo>
                  <a:pt x="2047193" y="0"/>
                </a:moveTo>
                <a:lnTo>
                  <a:pt x="6312196" y="0"/>
                </a:lnTo>
                <a:lnTo>
                  <a:pt x="6312196" y="6874330"/>
                </a:lnTo>
                <a:lnTo>
                  <a:pt x="0" y="6874330"/>
                </a:lnTo>
                <a:close/>
              </a:path>
            </a:pathLst>
          </a:custGeom>
        </p:spPr>
      </p:pic>
      <p:cxnSp>
        <p:nvCxnSpPr>
          <p:cNvPr id="24" name="Straight Connector 23">
            <a:extLst>
              <a:ext uri="{FF2B5EF4-FFF2-40B4-BE49-F238E27FC236}">
                <a16:creationId xmlns:a16="http://schemas.microsoft.com/office/drawing/2014/main" id="{13AC671C-E66F-43C5-A66A-C477339DD23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634715" y="0"/>
            <a:ext cx="914401" cy="6857348"/>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8758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F3FAA-03F0-021E-001B-D185B3AF1C63}"/>
              </a:ext>
            </a:extLst>
          </p:cNvPr>
          <p:cNvSpPr>
            <a:spLocks noGrp="1"/>
          </p:cNvSpPr>
          <p:nvPr>
            <p:ph type="title"/>
          </p:nvPr>
        </p:nvSpPr>
        <p:spPr/>
        <p:txBody>
          <a:bodyPr/>
          <a:lstStyle/>
          <a:p>
            <a:r>
              <a:rPr lang="en-US" dirty="0"/>
              <a:t>Leadership and advocacy</a:t>
            </a:r>
          </a:p>
        </p:txBody>
      </p:sp>
      <p:sp>
        <p:nvSpPr>
          <p:cNvPr id="3" name="Content Placeholder 2">
            <a:extLst>
              <a:ext uri="{FF2B5EF4-FFF2-40B4-BE49-F238E27FC236}">
                <a16:creationId xmlns:a16="http://schemas.microsoft.com/office/drawing/2014/main" id="{0C6273C3-9E75-23DF-6200-AACD30081012}"/>
              </a:ext>
            </a:extLst>
          </p:cNvPr>
          <p:cNvSpPr>
            <a:spLocks noGrp="1"/>
          </p:cNvSpPr>
          <p:nvPr>
            <p:ph idx="1"/>
          </p:nvPr>
        </p:nvSpPr>
        <p:spPr/>
        <p:txBody>
          <a:bodyPr/>
          <a:lstStyle/>
          <a:p>
            <a:pPr marL="0" indent="0">
              <a:buNone/>
            </a:pPr>
            <a:r>
              <a:rPr lang="en-US" b="1" i="1" u="sng" dirty="0"/>
              <a:t>Modeling </a:t>
            </a:r>
            <a:r>
              <a:rPr lang="en-US" b="1" i="1" u="sng" dirty="0" err="1"/>
              <a:t>Couragous</a:t>
            </a:r>
            <a:r>
              <a:rPr lang="en-US" b="1" i="1" u="sng" dirty="0"/>
              <a:t> Conversations:</a:t>
            </a:r>
            <a:br>
              <a:rPr lang="en-US" b="1" i="1" u="sng" dirty="0"/>
            </a:br>
            <a:r>
              <a:rPr lang="en-US" dirty="0"/>
              <a:t>Name the patterns identified</a:t>
            </a:r>
            <a:br>
              <a:rPr lang="en-US" dirty="0"/>
            </a:br>
            <a:r>
              <a:rPr lang="en-US" dirty="0"/>
              <a:t>Challenging staff assumptions</a:t>
            </a:r>
            <a:br>
              <a:rPr lang="en-US" dirty="0"/>
            </a:br>
            <a:r>
              <a:rPr lang="en-US" dirty="0"/>
              <a:t>Being an advocate even when it is uncomfortable </a:t>
            </a:r>
          </a:p>
          <a:p>
            <a:pPr marL="0" indent="0">
              <a:buNone/>
            </a:pPr>
            <a:r>
              <a:rPr lang="en-US" b="1" i="1" u="sng" dirty="0"/>
              <a:t>Looking for Disparities and Trends:</a:t>
            </a:r>
            <a:br>
              <a:rPr lang="en-US" b="1" i="1" u="sng" dirty="0"/>
            </a:br>
            <a:r>
              <a:rPr lang="en-US" dirty="0"/>
              <a:t>Taking clear evidence that client’s of color may be more commonly threatened with administrative discharge and/or labeled as non-compliant.</a:t>
            </a:r>
            <a:br>
              <a:rPr lang="en-US" dirty="0"/>
            </a:br>
            <a:endParaRPr lang="en-US" b="1" i="1" u="sng" dirty="0"/>
          </a:p>
        </p:txBody>
      </p:sp>
    </p:spTree>
    <p:extLst>
      <p:ext uri="{BB962C8B-B14F-4D97-AF65-F5344CB8AC3E}">
        <p14:creationId xmlns:p14="http://schemas.microsoft.com/office/powerpoint/2010/main" val="3497684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85A60-EDD6-322B-A24E-D680446C19B3}"/>
              </a:ext>
            </a:extLst>
          </p:cNvPr>
          <p:cNvSpPr>
            <a:spLocks noGrp="1"/>
          </p:cNvSpPr>
          <p:nvPr>
            <p:ph type="title"/>
          </p:nvPr>
        </p:nvSpPr>
        <p:spPr/>
        <p:txBody>
          <a:bodyPr/>
          <a:lstStyle/>
          <a:p>
            <a:r>
              <a:rPr lang="en-US" dirty="0"/>
              <a:t>Leadership and advocacy</a:t>
            </a:r>
          </a:p>
        </p:txBody>
      </p:sp>
      <p:sp>
        <p:nvSpPr>
          <p:cNvPr id="3" name="Content Placeholder 2">
            <a:extLst>
              <a:ext uri="{FF2B5EF4-FFF2-40B4-BE49-F238E27FC236}">
                <a16:creationId xmlns:a16="http://schemas.microsoft.com/office/drawing/2014/main" id="{95184B58-0A0B-9D93-D7BF-1595AF371BCE}"/>
              </a:ext>
            </a:extLst>
          </p:cNvPr>
          <p:cNvSpPr>
            <a:spLocks noGrp="1"/>
          </p:cNvSpPr>
          <p:nvPr>
            <p:ph idx="1"/>
          </p:nvPr>
        </p:nvSpPr>
        <p:spPr/>
        <p:txBody>
          <a:bodyPr/>
          <a:lstStyle/>
          <a:p>
            <a:pPr marL="0" indent="0">
              <a:buNone/>
            </a:pPr>
            <a:r>
              <a:rPr lang="en-US" b="1" i="1" u="sng" dirty="0"/>
              <a:t>Advocating for Policy Review and Reform:</a:t>
            </a:r>
            <a:br>
              <a:rPr lang="en-US" b="1" i="1" u="sng" dirty="0"/>
            </a:br>
            <a:r>
              <a:rPr lang="en-US" dirty="0"/>
              <a:t>Recommendation for creating and/or revising policies to ensure that we are not disproportionately harming cultural groups.</a:t>
            </a:r>
          </a:p>
          <a:p>
            <a:pPr marL="0" indent="0">
              <a:buNone/>
            </a:pPr>
            <a:r>
              <a:rPr lang="en-US" b="1" i="1" u="sng" dirty="0"/>
              <a:t>Including Cultural and Social Justice Standards:</a:t>
            </a:r>
            <a:br>
              <a:rPr lang="en-US" b="1" i="1" u="sng" dirty="0"/>
            </a:br>
            <a:r>
              <a:rPr lang="en-US" dirty="0"/>
              <a:t>Adding the ACA multicultural and social justice counseling competencies (MSJCC) into our organizational polices</a:t>
            </a:r>
          </a:p>
          <a:p>
            <a:pPr marL="0" indent="0">
              <a:buNone/>
            </a:pPr>
            <a:endParaRPr lang="en-US" b="1" i="1" u="sng" dirty="0"/>
          </a:p>
        </p:txBody>
      </p:sp>
    </p:spTree>
    <p:extLst>
      <p:ext uri="{BB962C8B-B14F-4D97-AF65-F5344CB8AC3E}">
        <p14:creationId xmlns:p14="http://schemas.microsoft.com/office/powerpoint/2010/main" val="1784499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F430E9F-3B61-4A75-9A34-1EF839CC7C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5A93CC3-99AA-471D-9142-5BD2235D6A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3"/>
            <a:ext cx="12192000" cy="20089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5D5A1EFF-2E6F-4210-A283-AF9BE5B07CE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0" y="0"/>
            <a:ext cx="3119718" cy="68580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4C9A7BB-4074-4704-B5B6-B526355DFE3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78117" y="0"/>
            <a:ext cx="340591" cy="2009553"/>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D5622E3-2C65-496F-9C3F-CBEE21924AF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0" y="1299548"/>
            <a:ext cx="1769035" cy="69557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4ED111D-3746-4B9C-AEE8-7AB83467017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31150" y="1171094"/>
            <a:ext cx="4860850" cy="824023"/>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5AE1D3C-1EF9-4A89-B613-EE7B7891022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8968704" y="0"/>
            <a:ext cx="2147217" cy="1995117"/>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8A78A66-8F99-0D45-333C-D0448531CF2D}"/>
              </a:ext>
            </a:extLst>
          </p:cNvPr>
          <p:cNvSpPr>
            <a:spLocks noGrp="1"/>
          </p:cNvSpPr>
          <p:nvPr>
            <p:ph type="title"/>
          </p:nvPr>
        </p:nvSpPr>
        <p:spPr>
          <a:xfrm>
            <a:off x="1129553" y="497395"/>
            <a:ext cx="10064376" cy="1229756"/>
          </a:xfrm>
        </p:spPr>
        <p:txBody>
          <a:bodyPr>
            <a:normAutofit/>
          </a:bodyPr>
          <a:lstStyle/>
          <a:p>
            <a:r>
              <a:rPr lang="en-US" dirty="0"/>
              <a:t>Comments and concerns</a:t>
            </a:r>
          </a:p>
        </p:txBody>
      </p:sp>
      <p:cxnSp>
        <p:nvCxnSpPr>
          <p:cNvPr id="23" name="Straight Connector 22">
            <a:extLst>
              <a:ext uri="{FF2B5EF4-FFF2-40B4-BE49-F238E27FC236}">
                <a16:creationId xmlns:a16="http://schemas.microsoft.com/office/drawing/2014/main" id="{6DE80A3F-530A-4181-887F-9AAF6DCBFC9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1594353" y="-14436"/>
            <a:ext cx="239059" cy="2009553"/>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5520EBCA-BDCC-DB32-0143-64E94ADA377A}"/>
              </a:ext>
            </a:extLst>
          </p:cNvPr>
          <p:cNvGraphicFramePr>
            <a:graphicFrameLocks noGrp="1"/>
          </p:cNvGraphicFramePr>
          <p:nvPr>
            <p:ph idx="1"/>
            <p:extLst>
              <p:ext uri="{D42A27DB-BD31-4B8C-83A1-F6EECF244321}">
                <p14:modId xmlns:p14="http://schemas.microsoft.com/office/powerpoint/2010/main" val="1021896261"/>
              </p:ext>
            </p:extLst>
          </p:nvPr>
        </p:nvGraphicFramePr>
        <p:xfrm>
          <a:off x="818708" y="2552700"/>
          <a:ext cx="10712302" cy="35031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7136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A6CA7A60-8DF8-4B78-BFE3-B372B90AB9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0">
            <a:extLst>
              <a:ext uri="{FF2B5EF4-FFF2-40B4-BE49-F238E27FC236}">
                <a16:creationId xmlns:a16="http://schemas.microsoft.com/office/drawing/2014/main" id="{469A5737-8D36-4BF8-AC7D-2AA2B6B633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68"/>
            <a:ext cx="3818316" cy="6900306"/>
          </a:xfrm>
          <a:custGeom>
            <a:avLst/>
            <a:gdLst>
              <a:gd name="connsiteX0" fmla="*/ 0 w 4584879"/>
              <a:gd name="connsiteY0" fmla="*/ 0 h 6863976"/>
              <a:gd name="connsiteX1" fmla="*/ 4584879 w 4584879"/>
              <a:gd name="connsiteY1" fmla="*/ 0 h 6863976"/>
              <a:gd name="connsiteX2" fmla="*/ 2493114 w 4584879"/>
              <a:gd name="connsiteY2" fmla="*/ 6863976 h 6863976"/>
              <a:gd name="connsiteX3" fmla="*/ 0 w 4584879"/>
              <a:gd name="connsiteY3" fmla="*/ 6863976 h 6863976"/>
              <a:gd name="connsiteX0" fmla="*/ 0 w 3818316"/>
              <a:gd name="connsiteY0" fmla="*/ 0 h 6863976"/>
              <a:gd name="connsiteX1" fmla="*/ 3818316 w 3818316"/>
              <a:gd name="connsiteY1" fmla="*/ 0 h 6863976"/>
              <a:gd name="connsiteX2" fmla="*/ 2493114 w 3818316"/>
              <a:gd name="connsiteY2" fmla="*/ 6863976 h 6863976"/>
              <a:gd name="connsiteX3" fmla="*/ 0 w 3818316"/>
              <a:gd name="connsiteY3" fmla="*/ 6863976 h 6863976"/>
              <a:gd name="connsiteX4" fmla="*/ 0 w 3818316"/>
              <a:gd name="connsiteY4" fmla="*/ 0 h 6863976"/>
              <a:gd name="connsiteX0" fmla="*/ 0 w 3818316"/>
              <a:gd name="connsiteY0" fmla="*/ 0 h 6863976"/>
              <a:gd name="connsiteX1" fmla="*/ 3818316 w 3818316"/>
              <a:gd name="connsiteY1" fmla="*/ 0 h 6863976"/>
              <a:gd name="connsiteX2" fmla="*/ 2252194 w 3818316"/>
              <a:gd name="connsiteY2" fmla="*/ 6853025 h 6863976"/>
              <a:gd name="connsiteX3" fmla="*/ 0 w 3818316"/>
              <a:gd name="connsiteY3" fmla="*/ 6863976 h 6863976"/>
              <a:gd name="connsiteX4" fmla="*/ 0 w 3818316"/>
              <a:gd name="connsiteY4" fmla="*/ 0 h 68639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8316" h="6863976">
                <a:moveTo>
                  <a:pt x="0" y="0"/>
                </a:moveTo>
                <a:lnTo>
                  <a:pt x="3818316" y="0"/>
                </a:lnTo>
                <a:lnTo>
                  <a:pt x="2252194" y="6853025"/>
                </a:lnTo>
                <a:lnTo>
                  <a:pt x="0" y="6863976"/>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74BFF5B-ED8E-C49E-853A-23623C82E7F2}"/>
              </a:ext>
            </a:extLst>
          </p:cNvPr>
          <p:cNvSpPr>
            <a:spLocks noGrp="1"/>
          </p:cNvSpPr>
          <p:nvPr>
            <p:ph type="title"/>
          </p:nvPr>
        </p:nvSpPr>
        <p:spPr>
          <a:xfrm>
            <a:off x="711810" y="714374"/>
            <a:ext cx="2472454" cy="1857375"/>
          </a:xfrm>
        </p:spPr>
        <p:txBody>
          <a:bodyPr anchor="t">
            <a:normAutofit/>
          </a:bodyPr>
          <a:lstStyle/>
          <a:p>
            <a:r>
              <a:rPr lang="en-US" sz="2000"/>
              <a:t>Objective Data</a:t>
            </a:r>
          </a:p>
        </p:txBody>
      </p:sp>
      <p:cxnSp>
        <p:nvCxnSpPr>
          <p:cNvPr id="18" name="Straight Connector 17">
            <a:extLst>
              <a:ext uri="{FF2B5EF4-FFF2-40B4-BE49-F238E27FC236}">
                <a16:creationId xmlns:a16="http://schemas.microsoft.com/office/drawing/2014/main" id="{72ECE8B0-6962-4F5B-830A-E8F8F9726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2759626"/>
            <a:ext cx="3484282" cy="4095382"/>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EAF673E-0279-495F-A8A9-F84D0AB5A4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flipV="1">
            <a:off x="0" y="5259294"/>
            <a:ext cx="4748213" cy="159571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9" name="Content Placeholder 2">
            <a:extLst>
              <a:ext uri="{FF2B5EF4-FFF2-40B4-BE49-F238E27FC236}">
                <a16:creationId xmlns:a16="http://schemas.microsoft.com/office/drawing/2014/main" id="{0C240658-0C42-07E9-CD13-141DE24878AB}"/>
              </a:ext>
            </a:extLst>
          </p:cNvPr>
          <p:cNvGraphicFramePr>
            <a:graphicFrameLocks noGrp="1"/>
          </p:cNvGraphicFramePr>
          <p:nvPr>
            <p:ph idx="1"/>
            <p:extLst>
              <p:ext uri="{D42A27DB-BD31-4B8C-83A1-F6EECF244321}">
                <p14:modId xmlns:p14="http://schemas.microsoft.com/office/powerpoint/2010/main" val="2851315857"/>
              </p:ext>
            </p:extLst>
          </p:nvPr>
        </p:nvGraphicFramePr>
        <p:xfrm>
          <a:off x="4106586" y="788465"/>
          <a:ext cx="7424423" cy="5245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895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A9049-995F-4B97-0FEB-ACD90D567296}"/>
              </a:ext>
            </a:extLst>
          </p:cNvPr>
          <p:cNvSpPr>
            <a:spLocks noGrp="1"/>
          </p:cNvSpPr>
          <p:nvPr>
            <p:ph type="title"/>
          </p:nvPr>
        </p:nvSpPr>
        <p:spPr/>
        <p:txBody>
          <a:bodyPr>
            <a:normAutofit fontScale="90000"/>
          </a:bodyPr>
          <a:lstStyle/>
          <a:p>
            <a:r>
              <a:rPr lang="en-US" dirty="0"/>
              <a:t>Presenting problems: Client admitted for mental health track</a:t>
            </a:r>
          </a:p>
        </p:txBody>
      </p:sp>
      <p:sp>
        <p:nvSpPr>
          <p:cNvPr id="3" name="Content Placeholder 2">
            <a:extLst>
              <a:ext uri="{FF2B5EF4-FFF2-40B4-BE49-F238E27FC236}">
                <a16:creationId xmlns:a16="http://schemas.microsoft.com/office/drawing/2014/main" id="{F3F9935E-8C88-E146-9572-E7555CDFC205}"/>
              </a:ext>
            </a:extLst>
          </p:cNvPr>
          <p:cNvSpPr>
            <a:spLocks noGrp="1"/>
          </p:cNvSpPr>
          <p:nvPr>
            <p:ph idx="1"/>
          </p:nvPr>
        </p:nvSpPr>
        <p:spPr>
          <a:noFill/>
        </p:spPr>
        <p:txBody>
          <a:bodyPr/>
          <a:lstStyle/>
          <a:p>
            <a:pPr marL="0" indent="0">
              <a:buNone/>
            </a:pPr>
            <a:r>
              <a:rPr lang="en-US" dirty="0"/>
              <a:t>F10.230 Alcohol dependence with withdrawal, uncomplicated</a:t>
            </a:r>
            <a:br>
              <a:rPr lang="en-US" dirty="0"/>
            </a:br>
            <a:r>
              <a:rPr lang="en-US" dirty="0"/>
              <a:t>F25.0 Schizoaffective disorder, bipolar type</a:t>
            </a:r>
            <a:br>
              <a:rPr lang="en-US" dirty="0"/>
            </a:br>
            <a:r>
              <a:rPr lang="en-US" dirty="0"/>
              <a:t>F17.200 Nicotine dependence, unspecified, uncomplicated</a:t>
            </a:r>
            <a:br>
              <a:rPr lang="en-US" dirty="0"/>
            </a:br>
            <a:r>
              <a:rPr lang="en-US" dirty="0"/>
              <a:t>F11.20 Opioid dependence, uncomplicated</a:t>
            </a:r>
            <a:br>
              <a:rPr lang="en-US" dirty="0"/>
            </a:br>
            <a:r>
              <a:rPr lang="en-US" dirty="0"/>
              <a:t>F60.3 Borderline personality disorder</a:t>
            </a:r>
            <a:br>
              <a:rPr lang="en-US" dirty="0"/>
            </a:br>
            <a:r>
              <a:rPr lang="en-US" dirty="0"/>
              <a:t>F43.10 Post-traumatic stress disorder, unspecified</a:t>
            </a:r>
            <a:br>
              <a:rPr lang="en-US" dirty="0"/>
            </a:br>
            <a:r>
              <a:rPr lang="en-US" dirty="0"/>
              <a:t>F14.20 Cocaine use disorder, Moderate</a:t>
            </a:r>
            <a:br>
              <a:rPr lang="en-US" dirty="0"/>
            </a:br>
            <a:r>
              <a:rPr lang="en-US" dirty="0"/>
              <a:t>F16.10 Other hallucinogen use disorder, Mild</a:t>
            </a:r>
          </a:p>
        </p:txBody>
      </p:sp>
    </p:spTree>
    <p:extLst>
      <p:ext uri="{BB962C8B-B14F-4D97-AF65-F5344CB8AC3E}">
        <p14:creationId xmlns:p14="http://schemas.microsoft.com/office/powerpoint/2010/main" val="1644570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A2D27-2E44-F722-C749-1DC256886D6B}"/>
              </a:ext>
            </a:extLst>
          </p:cNvPr>
          <p:cNvSpPr>
            <a:spLocks noGrp="1"/>
          </p:cNvSpPr>
          <p:nvPr>
            <p:ph type="title"/>
          </p:nvPr>
        </p:nvSpPr>
        <p:spPr/>
        <p:txBody>
          <a:bodyPr/>
          <a:lstStyle/>
          <a:p>
            <a:r>
              <a:rPr lang="en-US" dirty="0"/>
              <a:t>Symptoms </a:t>
            </a:r>
          </a:p>
        </p:txBody>
      </p:sp>
      <p:sp>
        <p:nvSpPr>
          <p:cNvPr id="3" name="Content Placeholder 2">
            <a:extLst>
              <a:ext uri="{FF2B5EF4-FFF2-40B4-BE49-F238E27FC236}">
                <a16:creationId xmlns:a16="http://schemas.microsoft.com/office/drawing/2014/main" id="{270872D3-8C66-0AAB-33BE-E26838940582}"/>
              </a:ext>
            </a:extLst>
          </p:cNvPr>
          <p:cNvSpPr>
            <a:spLocks noGrp="1"/>
          </p:cNvSpPr>
          <p:nvPr>
            <p:ph idx="1"/>
          </p:nvPr>
        </p:nvSpPr>
        <p:spPr/>
        <p:txBody>
          <a:bodyPr/>
          <a:lstStyle/>
          <a:p>
            <a:pPr marL="0" indent="0">
              <a:buNone/>
            </a:pPr>
            <a:r>
              <a:rPr lang="en-US" dirty="0"/>
              <a:t>The client reports a significant decline in mental health, describing worsening depression, passive thoughts of wanting to be in treatment, urges to cut, poor sleep, loss of interest in previously enjoyed activities, decreased appetite, and reduced self-care, including not showering unless forcing himself. The client stated that his mental health decline contributed to relapse, and he sought admission to stabilize symptoms and address substance use before his condition worsened further. Client mistrust in people but wants to be helpful-he is tired of being hurt. He reported it might be better to isolate. Client struggles with developing and maintaining relationships. </a:t>
            </a:r>
          </a:p>
        </p:txBody>
      </p:sp>
    </p:spTree>
    <p:extLst>
      <p:ext uri="{BB962C8B-B14F-4D97-AF65-F5344CB8AC3E}">
        <p14:creationId xmlns:p14="http://schemas.microsoft.com/office/powerpoint/2010/main" val="893027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AD46A-E13A-BC97-CC9E-13064E4CB10F}"/>
              </a:ext>
            </a:extLst>
          </p:cNvPr>
          <p:cNvSpPr>
            <a:spLocks noGrp="1"/>
          </p:cNvSpPr>
          <p:nvPr>
            <p:ph type="title"/>
          </p:nvPr>
        </p:nvSpPr>
        <p:spPr/>
        <p:txBody>
          <a:bodyPr/>
          <a:lstStyle/>
          <a:p>
            <a:r>
              <a:rPr lang="en-US" dirty="0"/>
              <a:t>Case Conceptualization </a:t>
            </a:r>
          </a:p>
        </p:txBody>
      </p:sp>
      <p:sp>
        <p:nvSpPr>
          <p:cNvPr id="3" name="Content Placeholder 2">
            <a:extLst>
              <a:ext uri="{FF2B5EF4-FFF2-40B4-BE49-F238E27FC236}">
                <a16:creationId xmlns:a16="http://schemas.microsoft.com/office/drawing/2014/main" id="{689B22A4-5CAA-DCAA-534D-42C377B01972}"/>
              </a:ext>
            </a:extLst>
          </p:cNvPr>
          <p:cNvSpPr>
            <a:spLocks noGrp="1"/>
          </p:cNvSpPr>
          <p:nvPr>
            <p:ph idx="1"/>
          </p:nvPr>
        </p:nvSpPr>
        <p:spPr/>
        <p:txBody>
          <a:bodyPr>
            <a:normAutofit fontScale="92500" lnSpcReduction="20000"/>
          </a:bodyPr>
          <a:lstStyle/>
          <a:p>
            <a:pPr marL="0" indent="0">
              <a:buNone/>
            </a:pPr>
            <a:r>
              <a:rPr lang="en-US" b="1" i="1" u="sng" dirty="0"/>
              <a:t>Narrative Therapy:</a:t>
            </a:r>
            <a:br>
              <a:rPr lang="en-US" dirty="0"/>
            </a:br>
            <a:r>
              <a:rPr lang="en-US" dirty="0"/>
              <a:t>Client often sees himself through a deficit-based story. He consistently makes statements such as “I always mess things up,” “I don’t know how to connect with others,” and “I can’t trust others.” </a:t>
            </a:r>
            <a:br>
              <a:rPr lang="en-US" dirty="0"/>
            </a:br>
            <a:r>
              <a:rPr lang="en-US" dirty="0"/>
              <a:t>Interventions:</a:t>
            </a:r>
            <a:br>
              <a:rPr lang="en-US" dirty="0"/>
            </a:br>
            <a:r>
              <a:rPr lang="en-US" dirty="0"/>
              <a:t>Externalizing the Problem:</a:t>
            </a:r>
            <a:br>
              <a:rPr lang="en-US" dirty="0"/>
            </a:br>
            <a:r>
              <a:rPr lang="en-US" dirty="0"/>
              <a:t>Teaching the client how to move from something he is to something that visits him</a:t>
            </a:r>
            <a:br>
              <a:rPr lang="en-US" dirty="0"/>
            </a:br>
            <a:r>
              <a:rPr lang="en-US" dirty="0"/>
              <a:t>Rewriting the story:</a:t>
            </a:r>
            <a:br>
              <a:rPr lang="en-US" dirty="0"/>
            </a:br>
            <a:r>
              <a:rPr lang="en-US" dirty="0"/>
              <a:t>Assisting client in rewriting inherited beliefs about what it means to be a man, emotional expressions, and worthiness. </a:t>
            </a:r>
            <a:br>
              <a:rPr lang="en-US" dirty="0"/>
            </a:br>
            <a:r>
              <a:rPr lang="en-US" dirty="0"/>
              <a:t>Therapeutic Goals:</a:t>
            </a:r>
            <a:br>
              <a:rPr lang="en-US" dirty="0"/>
            </a:br>
            <a:r>
              <a:rPr lang="en-US" dirty="0"/>
              <a:t>Teaching client how to respond to negative events with grounding instead of a negative story</a:t>
            </a:r>
            <a:br>
              <a:rPr lang="en-US" dirty="0"/>
            </a:br>
            <a:r>
              <a:rPr lang="en-US" dirty="0"/>
              <a:t>Identifying values instead of inherited expectations</a:t>
            </a:r>
            <a:br>
              <a:rPr lang="en-US" dirty="0"/>
            </a:br>
            <a:r>
              <a:rPr lang="en-US" dirty="0"/>
              <a:t>Helping him write a story of resilience, adaptability, trust, and growth</a:t>
            </a:r>
          </a:p>
        </p:txBody>
      </p:sp>
    </p:spTree>
    <p:extLst>
      <p:ext uri="{BB962C8B-B14F-4D97-AF65-F5344CB8AC3E}">
        <p14:creationId xmlns:p14="http://schemas.microsoft.com/office/powerpoint/2010/main" val="3014878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89FEB-9F00-2B3D-8980-5A4766AFFB88}"/>
              </a:ext>
            </a:extLst>
          </p:cNvPr>
          <p:cNvSpPr>
            <a:spLocks noGrp="1"/>
          </p:cNvSpPr>
          <p:nvPr>
            <p:ph type="title"/>
          </p:nvPr>
        </p:nvSpPr>
        <p:spPr/>
        <p:txBody>
          <a:bodyPr/>
          <a:lstStyle/>
          <a:p>
            <a:r>
              <a:rPr lang="en-US" dirty="0"/>
              <a:t>Case conceptualization</a:t>
            </a:r>
          </a:p>
        </p:txBody>
      </p:sp>
      <p:sp>
        <p:nvSpPr>
          <p:cNvPr id="3" name="Content Placeholder 2">
            <a:extLst>
              <a:ext uri="{FF2B5EF4-FFF2-40B4-BE49-F238E27FC236}">
                <a16:creationId xmlns:a16="http://schemas.microsoft.com/office/drawing/2014/main" id="{905A0428-F275-4CEF-F4AE-C3E71AE37CE0}"/>
              </a:ext>
            </a:extLst>
          </p:cNvPr>
          <p:cNvSpPr>
            <a:spLocks noGrp="1"/>
          </p:cNvSpPr>
          <p:nvPr>
            <p:ph idx="1"/>
          </p:nvPr>
        </p:nvSpPr>
        <p:spPr/>
        <p:txBody>
          <a:bodyPr/>
          <a:lstStyle/>
          <a:p>
            <a:pPr marL="0" indent="0">
              <a:buNone/>
            </a:pPr>
            <a:r>
              <a:rPr lang="en-US" b="1" i="1" u="sng" dirty="0"/>
              <a:t>Attachment Theory:</a:t>
            </a:r>
            <a:br>
              <a:rPr lang="en-US" b="1" i="1" u="sng" dirty="0"/>
            </a:br>
            <a:r>
              <a:rPr lang="en-US" dirty="0"/>
              <a:t>Client presents with anxious/disorganized attachment evident by:</a:t>
            </a:r>
            <a:br>
              <a:rPr lang="en-US" dirty="0"/>
            </a:br>
            <a:r>
              <a:rPr lang="en-US" dirty="0"/>
              <a:t>fear of disappointing others</a:t>
            </a:r>
            <a:br>
              <a:rPr lang="en-US" dirty="0"/>
            </a:br>
            <a:r>
              <a:rPr lang="en-US" dirty="0"/>
              <a:t>Struggles with figuring out emotional needs</a:t>
            </a:r>
            <a:br>
              <a:rPr lang="en-US" dirty="0"/>
            </a:br>
            <a:r>
              <a:rPr lang="en-US" dirty="0"/>
              <a:t>Hypervigilance during conflict</a:t>
            </a:r>
            <a:br>
              <a:rPr lang="en-US" dirty="0"/>
            </a:br>
            <a:r>
              <a:rPr lang="en-US" dirty="0"/>
              <a:t>Engages in self-criticism following opening up/expressing emotions</a:t>
            </a:r>
          </a:p>
          <a:p>
            <a:pPr marL="0" indent="0">
              <a:buNone/>
            </a:pPr>
            <a:r>
              <a:rPr lang="en-US" dirty="0"/>
              <a:t>Therapeutic Goal:</a:t>
            </a:r>
            <a:br>
              <a:rPr lang="en-US" dirty="0"/>
            </a:br>
            <a:r>
              <a:rPr lang="en-US" dirty="0"/>
              <a:t>Assist client in creating secure attachments by modeling, teaching self-soothing, emotional intelligence, and creating a compassionate internal dialogue with self. </a:t>
            </a:r>
          </a:p>
          <a:p>
            <a:pPr marL="0" indent="0">
              <a:buNone/>
            </a:pPr>
            <a:endParaRPr lang="en-US" b="1" i="1" u="sng" dirty="0"/>
          </a:p>
        </p:txBody>
      </p:sp>
    </p:spTree>
    <p:extLst>
      <p:ext uri="{BB962C8B-B14F-4D97-AF65-F5344CB8AC3E}">
        <p14:creationId xmlns:p14="http://schemas.microsoft.com/office/powerpoint/2010/main" val="4115999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916AF-D474-08EE-70E4-3583A1DC9A83}"/>
              </a:ext>
            </a:extLst>
          </p:cNvPr>
          <p:cNvSpPr>
            <a:spLocks noGrp="1"/>
          </p:cNvSpPr>
          <p:nvPr>
            <p:ph type="title"/>
          </p:nvPr>
        </p:nvSpPr>
        <p:spPr/>
        <p:txBody>
          <a:bodyPr/>
          <a:lstStyle/>
          <a:p>
            <a:r>
              <a:rPr lang="en-US" dirty="0"/>
              <a:t>Recording </a:t>
            </a:r>
          </a:p>
        </p:txBody>
      </p:sp>
      <p:sp>
        <p:nvSpPr>
          <p:cNvPr id="8" name="Content Placeholder 7">
            <a:extLst>
              <a:ext uri="{FF2B5EF4-FFF2-40B4-BE49-F238E27FC236}">
                <a16:creationId xmlns:a16="http://schemas.microsoft.com/office/drawing/2014/main" id="{107ED45A-6899-2B34-093B-F47508948C8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18740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59836-5943-5CF9-51AF-CB256149138D}"/>
              </a:ext>
            </a:extLst>
          </p:cNvPr>
          <p:cNvSpPr>
            <a:spLocks noGrp="1"/>
          </p:cNvSpPr>
          <p:nvPr>
            <p:ph type="title"/>
          </p:nvPr>
        </p:nvSpPr>
        <p:spPr/>
        <p:txBody>
          <a:bodyPr/>
          <a:lstStyle/>
          <a:p>
            <a:r>
              <a:rPr lang="en-US" dirty="0"/>
              <a:t>Leadership and advocacy</a:t>
            </a:r>
          </a:p>
        </p:txBody>
      </p:sp>
      <p:sp>
        <p:nvSpPr>
          <p:cNvPr id="3" name="Content Placeholder 2">
            <a:extLst>
              <a:ext uri="{FF2B5EF4-FFF2-40B4-BE49-F238E27FC236}">
                <a16:creationId xmlns:a16="http://schemas.microsoft.com/office/drawing/2014/main" id="{6F0FA862-EF5D-3796-D067-1E0768412D40}"/>
              </a:ext>
            </a:extLst>
          </p:cNvPr>
          <p:cNvSpPr>
            <a:spLocks noGrp="1"/>
          </p:cNvSpPr>
          <p:nvPr>
            <p:ph idx="1"/>
          </p:nvPr>
        </p:nvSpPr>
        <p:spPr/>
        <p:txBody>
          <a:bodyPr/>
          <a:lstStyle/>
          <a:p>
            <a:pPr marL="0" indent="0">
              <a:buNone/>
            </a:pPr>
            <a:r>
              <a:rPr lang="en-US" b="1" i="1" u="sng" dirty="0"/>
              <a:t>Client-Centered Advocacy: </a:t>
            </a:r>
            <a:br>
              <a:rPr lang="en-US" dirty="0"/>
            </a:br>
            <a:r>
              <a:rPr lang="en-US" dirty="0"/>
              <a:t>Protecting the continuity of care by challenging systematic decisions that harm clients of color</a:t>
            </a:r>
            <a:br>
              <a:rPr lang="en-US" dirty="0"/>
            </a:br>
            <a:r>
              <a:rPr lang="en-US" dirty="0"/>
              <a:t>Presenting the client narrative to staff in a way that is humanizing, focusing on strengths, possible progress, and barriers clients face created by  culture and systematic inequities</a:t>
            </a:r>
            <a:br>
              <a:rPr lang="en-US" dirty="0"/>
            </a:br>
            <a:r>
              <a:rPr lang="en-US" dirty="0"/>
              <a:t>Teaching staff about cultural humility to better understand the client’s reactions, communication, and overall being related/influenced by racial identity and mistrust of systems/people due to historical harms. </a:t>
            </a:r>
          </a:p>
        </p:txBody>
      </p:sp>
    </p:spTree>
    <p:extLst>
      <p:ext uri="{BB962C8B-B14F-4D97-AF65-F5344CB8AC3E}">
        <p14:creationId xmlns:p14="http://schemas.microsoft.com/office/powerpoint/2010/main" val="4062152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6A5C5-E0C0-5829-3096-442F34AAE6CA}"/>
              </a:ext>
            </a:extLst>
          </p:cNvPr>
          <p:cNvSpPr>
            <a:spLocks noGrp="1"/>
          </p:cNvSpPr>
          <p:nvPr>
            <p:ph type="title"/>
          </p:nvPr>
        </p:nvSpPr>
        <p:spPr/>
        <p:txBody>
          <a:bodyPr/>
          <a:lstStyle/>
          <a:p>
            <a:r>
              <a:rPr lang="en-US" dirty="0"/>
              <a:t>Leadership and advocacy</a:t>
            </a:r>
          </a:p>
        </p:txBody>
      </p:sp>
      <p:sp>
        <p:nvSpPr>
          <p:cNvPr id="3" name="Content Placeholder 2">
            <a:extLst>
              <a:ext uri="{FF2B5EF4-FFF2-40B4-BE49-F238E27FC236}">
                <a16:creationId xmlns:a16="http://schemas.microsoft.com/office/drawing/2014/main" id="{58DC82F0-12A1-6042-55E5-56C4458DF8F4}"/>
              </a:ext>
            </a:extLst>
          </p:cNvPr>
          <p:cNvSpPr>
            <a:spLocks noGrp="1"/>
          </p:cNvSpPr>
          <p:nvPr>
            <p:ph idx="1"/>
          </p:nvPr>
        </p:nvSpPr>
        <p:spPr/>
        <p:txBody>
          <a:bodyPr/>
          <a:lstStyle/>
          <a:p>
            <a:pPr marL="0" indent="0">
              <a:buNone/>
            </a:pPr>
            <a:r>
              <a:rPr lang="en-US" b="1" i="1" u="sng" dirty="0"/>
              <a:t>Empowering the Client’s Voice:</a:t>
            </a:r>
            <a:br>
              <a:rPr lang="en-US" b="1" i="1" u="sng" dirty="0"/>
            </a:br>
            <a:r>
              <a:rPr lang="en-US" dirty="0"/>
              <a:t>Being a voice for the client for their experiences, needs, and concerns.</a:t>
            </a:r>
            <a:br>
              <a:rPr lang="en-US" dirty="0"/>
            </a:br>
            <a:r>
              <a:rPr lang="en-US" dirty="0"/>
              <a:t>Modeling and supporting self-advocacy</a:t>
            </a:r>
            <a:br>
              <a:rPr lang="en-US" dirty="0"/>
            </a:br>
            <a:endParaRPr lang="en-US" dirty="0"/>
          </a:p>
          <a:p>
            <a:pPr marL="0" indent="0">
              <a:buNone/>
            </a:pPr>
            <a:r>
              <a:rPr lang="en-US" b="1" i="1" u="sng" dirty="0"/>
              <a:t>Trauma-Informed Cultural Responsiveness:</a:t>
            </a:r>
            <a:br>
              <a:rPr lang="en-US" b="1" i="1" u="sng" dirty="0"/>
            </a:br>
            <a:r>
              <a:rPr lang="en-US" dirty="0"/>
              <a:t>Offering to staff how racial trauma, microaggressions, and cultural misunderstandings may present as client behaviors being misinterpreted. </a:t>
            </a:r>
            <a:br>
              <a:rPr lang="en-US" dirty="0"/>
            </a:br>
            <a:r>
              <a:rPr lang="en-US" dirty="0"/>
              <a:t>Reframing the struggle as a need for support; not punishment. </a:t>
            </a:r>
            <a:endParaRPr lang="en-US" b="1" i="1" u="sng" dirty="0"/>
          </a:p>
        </p:txBody>
      </p:sp>
    </p:spTree>
    <p:extLst>
      <p:ext uri="{BB962C8B-B14F-4D97-AF65-F5344CB8AC3E}">
        <p14:creationId xmlns:p14="http://schemas.microsoft.com/office/powerpoint/2010/main" val="1927752835"/>
      </p:ext>
    </p:extLst>
  </p:cSld>
  <p:clrMapOvr>
    <a:masterClrMapping/>
  </p:clrMapOvr>
</p:sld>
</file>

<file path=ppt/theme/theme1.xml><?xml version="1.0" encoding="utf-8"?>
<a:theme xmlns:a="http://schemas.openxmlformats.org/drawingml/2006/main" name="AngleLinesVTI">
  <a:themeElements>
    <a:clrScheme name="Custom 34">
      <a:dk1>
        <a:sysClr val="windowText" lastClr="000000"/>
      </a:dk1>
      <a:lt1>
        <a:sysClr val="window" lastClr="FFFFFF"/>
      </a:lt1>
      <a:dk2>
        <a:srgbClr val="001E2E"/>
      </a:dk2>
      <a:lt2>
        <a:srgbClr val="F0ECEC"/>
      </a:lt2>
      <a:accent1>
        <a:srgbClr val="155767"/>
      </a:accent1>
      <a:accent2>
        <a:srgbClr val="BA9CA0"/>
      </a:accent2>
      <a:accent3>
        <a:srgbClr val="A57931"/>
      </a:accent3>
      <a:accent4>
        <a:srgbClr val="0E577C"/>
      </a:accent4>
      <a:accent5>
        <a:srgbClr val="CC846E"/>
      </a:accent5>
      <a:accent6>
        <a:srgbClr val="93767A"/>
      </a:accent6>
      <a:hlink>
        <a:srgbClr val="0563C1"/>
      </a:hlink>
      <a:folHlink>
        <a:srgbClr val="954F72"/>
      </a:folHlink>
    </a:clrScheme>
    <a:fontScheme name="Walbaum Light Univers Light">
      <a:majorFont>
        <a:latin typeface="Walbaum Display Light"/>
        <a:ea typeface=""/>
        <a:cs typeface=""/>
      </a:majorFont>
      <a:minorFont>
        <a:latin typeface="Univers Condensed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gleLinesVTI" id="{BC1FC193-C72F-4761-9899-1105EDF6BAE8}" vid="{64612625-F022-44B7-B9FA-9D26DEDBDC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13345</TotalTime>
  <Words>842</Words>
  <Application>Microsoft Macintosh PowerPoint</Application>
  <PresentationFormat>Widescreen</PresentationFormat>
  <Paragraphs>50</Paragraphs>
  <Slides>12</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Univers Condensed Light</vt:lpstr>
      <vt:lpstr>Walbaum Display Light</vt:lpstr>
      <vt:lpstr>AngleLinesVTI</vt:lpstr>
      <vt:lpstr>Clinical Case Presentation 1</vt:lpstr>
      <vt:lpstr>Objective Data</vt:lpstr>
      <vt:lpstr>Presenting problems: Client admitted for mental health track</vt:lpstr>
      <vt:lpstr>Symptoms </vt:lpstr>
      <vt:lpstr>Case Conceptualization </vt:lpstr>
      <vt:lpstr>Case conceptualization</vt:lpstr>
      <vt:lpstr>Recording </vt:lpstr>
      <vt:lpstr>Leadership and advocacy</vt:lpstr>
      <vt:lpstr>Leadership and advocacy</vt:lpstr>
      <vt:lpstr>Leadership and advocacy</vt:lpstr>
      <vt:lpstr>Leadership and advocacy</vt:lpstr>
      <vt:lpstr>Comments and concerns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Peter-William Myers</dc:creator>
  <cp:lastModifiedBy>Peter-William Myers</cp:lastModifiedBy>
  <cp:revision>1</cp:revision>
  <dcterms:created xsi:type="dcterms:W3CDTF">2026-03-01T18:08:16Z</dcterms:created>
  <dcterms:modified xsi:type="dcterms:W3CDTF">2026-03-11T00:33:56Z</dcterms:modified>
</cp:coreProperties>
</file>